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8.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9.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0.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1.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2.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13.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4.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15.xml" ContentType="application/vnd.openxmlformats-officedocument.theme+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6.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7.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18.xml" ContentType="application/vnd.openxmlformats-officedocument.theme+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theme/theme19.xml" ContentType="application/vnd.openxmlformats-officedocument.theme+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0.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7.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8.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3.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4.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15.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20.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 id="2147483684" r:id="rId3"/>
    <p:sldMasterId id="2147483697" r:id="rId4"/>
    <p:sldMasterId id="2147483710" r:id="rId5"/>
    <p:sldMasterId id="2147483723" r:id="rId6"/>
    <p:sldMasterId id="2147483742" r:id="rId7"/>
    <p:sldMasterId id="2147483761" r:id="rId8"/>
    <p:sldMasterId id="2147483774" r:id="rId9"/>
    <p:sldMasterId id="2147483787" r:id="rId10"/>
    <p:sldMasterId id="2147483800" r:id="rId11"/>
    <p:sldMasterId id="2147483813" r:id="rId12"/>
    <p:sldMasterId id="2147483826" r:id="rId13"/>
    <p:sldMasterId id="2147483839" r:id="rId14"/>
    <p:sldMasterId id="2147483852" r:id="rId15"/>
    <p:sldMasterId id="2147483865" r:id="rId16"/>
    <p:sldMasterId id="2147483878" r:id="rId17"/>
    <p:sldMasterId id="2147483891" r:id="rId18"/>
    <p:sldMasterId id="2147483904" r:id="rId19"/>
    <p:sldMasterId id="2147483917" r:id="rId20"/>
    <p:sldMasterId id="2147483930" r:id="rId21"/>
  </p:sldMasterIdLst>
  <p:notesMasterIdLst>
    <p:notesMasterId r:id="rId44"/>
  </p:notesMasterIdLst>
  <p:sldIdLst>
    <p:sldId id="257" r:id="rId22"/>
    <p:sldId id="260" r:id="rId23"/>
    <p:sldId id="263" r:id="rId24"/>
    <p:sldId id="266" r:id="rId25"/>
    <p:sldId id="269" r:id="rId26"/>
    <p:sldId id="272" r:id="rId27"/>
    <p:sldId id="275" r:id="rId28"/>
    <p:sldId id="278" r:id="rId29"/>
    <p:sldId id="281" r:id="rId30"/>
    <p:sldId id="284" r:id="rId31"/>
    <p:sldId id="287" r:id="rId32"/>
    <p:sldId id="290" r:id="rId33"/>
    <p:sldId id="293" r:id="rId34"/>
    <p:sldId id="296" r:id="rId35"/>
    <p:sldId id="299" r:id="rId36"/>
    <p:sldId id="302" r:id="rId37"/>
    <p:sldId id="305" r:id="rId38"/>
    <p:sldId id="308" r:id="rId39"/>
    <p:sldId id="311" r:id="rId40"/>
    <p:sldId id="314" r:id="rId41"/>
    <p:sldId id="317" r:id="rId42"/>
    <p:sldId id="320" r:id="rId43"/>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45" y="348"/>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5.xml"/><Relationship Id="rId39"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8.xml"/><Relationship Id="rId41"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0.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theme" Target="theme/theme1.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5C8D83-C70E-43D7-B4A3-3CFC36648F80}" type="datetimeFigureOut">
              <a:rPr lang="zh-CN" altLang="en-US" smtClean="0"/>
              <a:t>2024/4/24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4B40C6-FD83-4A01-A698-8BFF68175CAE}" type="slidenum">
              <a:rPr lang="zh-CN" altLang="en-US" smtClean="0"/>
              <a:t>‹#›</a:t>
            </a:fld>
            <a:endParaRPr lang="zh-CN" altLang="en-US"/>
          </a:p>
        </p:txBody>
      </p:sp>
    </p:spTree>
    <p:extLst>
      <p:ext uri="{BB962C8B-B14F-4D97-AF65-F5344CB8AC3E}">
        <p14:creationId xmlns:p14="http://schemas.microsoft.com/office/powerpoint/2010/main" val="325062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尊敬的各位老师，上午好！我叫XXX，是20XX级的学生。我今天的论文答辩的题目《学生信息管理系统设计与实现》。这篇论文是在我的指导老师XX老师的悉心指点及教导下完成的，在这段时间里，XX老师对我的论文进行了详细的修改和指正，并给予了我许多宝贵的意见和建议。在这里我要对我的指导老师表示感谢。我也要对在坐的各位老师表示感激，多谢你们百忙之中来参加我的论文答辩。</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接下来讲解第3部分内容《论文创新点》</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本论文创新点主要体现在三个方面：技术创新、应用创新与模式创新。首先，我们采用SSM框架与C#/.NET技术栈，成功构建了一款轻量、灵活且易扩展的信息管理系统，有效提升了教育信息化的底层技术支持能力。其次，设计并实现了多角色（学生、教师、管理员）互动界面与功能，全面覆盖教育信息管理各项需求，有力推动了教育环境的数字化、智能化转型。最后，我们创新性地构建了学生-课程多对多关系模型，不仅实现了精细化选课信息管理，更为数据分析提供了坚实基础，有助于推动个性化教学策略的精准制定与实施。</a:t>
            </a:r>
          </a:p>
        </p:txBody>
      </p:sp>
      <p:sp>
        <p:nvSpPr>
          <p:cNvPr id="4" name="Slide Number Placeholder 3"/>
          <p:cNvSpPr>
            <a:spLocks noGrp="1"/>
          </p:cNvSpPr>
          <p:nvPr>
            <p:ph type="sldNum" sz="quarter" idx="10"/>
          </p:nvPr>
        </p:nvSpPr>
        <p:spPr/>
        <p:txBody>
          <a:bodyPr/>
          <a:lstStyle/>
          <a:p>
            <a:fld id="{6101C5E1-D8E9-464D-A93E-CE21651935A7}"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接下来讲解第4部分内容《研究内容及方法》</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在学生信息管理系统需求分析中，我们深入剖析了各用户群体的核心诉求。对于学生界面，强调其简洁易用性，旨在使学生能轻松查询与管理个人的各类信息，如成绩、课程及考勤情况。教师操作层面，系统应提供便捷的信息录入与维护功能，同时具备强大的成绩统计分析能力，以辅助教师进行个性化教学指导。管理员方面，系统需支持教育数据的深度统计分析，严格进行用户权限管理，确保整个系统的安全稳定运行。
在核心功能模块设计与实现上，我们精心规划了四大板块。基本信息管理模块，实现了学生个人信息的高效录入、查改删操作，并配备直观友好的查询界面。成绩管理模块，全面记录各项成绩数据，支持完整的工作流——录入、查改删以及多维度统计分析，助力教学评估。课程管理模块，详尽记录课程详细信息，设计了便捷的增删改查功能，便于查询学生的选课记录。最后，考勤管理模块，精准记录考勤状况，同样支持录入、查改删与统计分析，为教学管理和学风建设提供有力数据支撑。综上，本系统全方位满足多元用户需求，实现了教育管理的数字化与智能化。</a:t>
            </a:r>
          </a:p>
        </p:txBody>
      </p:sp>
      <p:sp>
        <p:nvSpPr>
          <p:cNvPr id="4" name="Slide Number Placeholder 3"/>
          <p:cNvSpPr>
            <a:spLocks noGrp="1"/>
          </p:cNvSpPr>
          <p:nvPr>
            <p:ph type="sldNum" sz="quarter" idx="10"/>
          </p:nvPr>
        </p:nvSpPr>
        <p:spPr/>
        <p:txBody>
          <a:bodyPr/>
          <a:lstStyle/>
          <a:p>
            <a:fld id="{6101C5E1-D8E9-464D-A93E-CE21651935A7}"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t>学生信息管理系统设计旨在实现高效、安全、易用的学生数据管理。系统架构设计上，我们采用客户端-服务器架构，确保客户端专注于界面交互的友好呈现，而服务器则专责处理各类请求与复杂的数据处理存储任务。进一步，我们实施三层架构：表示层直观展示数据与接收用户指令，业务逻辑层严谨执行业务规则与流程控制，数据访问层则直接与数据库交互，负责数据的读取、存储与更新。面向对象设计原则贯穿系统开发，我们将学生、课程等关键实体封装为对象，清晰定义属性与方法，有效提升系统的可维护性与扩展性。
在数据库设计层面，我们精心构建了学生表、课程表、成绩表、考勤表四大核心数据表，详尽列明各表所存储的各类信息。为处理学生与课程之间的多对多关系，我们引入中间表记录学生的选课情况，确保数据关系的完整记录与灵活查询。同时，我们对表字段设定恰当的数据类型、约束条件及索引，以保障数据的完整性，提升查询效率。我们尤为重视数据安全，实施严格的访问权限控制与数据加密措施，确保敏感信息得到妥善保护。
界面设计方面，我们追求简洁明了的主界面风格，将核心功能模块如基本信息展示、成绩录入查询、课程管理、考勤记录等以直观的导航菜单与图标形式集成，增强操作的便捷性与直观性。各功能模块在保持风格统一的同时，充分考虑其特定功能与用户需求，实现布局与交互的个性化适配。此外，我们融入了一系列辅助功能，如自动完成、数据校验、实时提醒等，旨在优化用户体验，使其更加贴合用户操作习惯与心理需求，提升系统的易用性和用户满意度。
综上，本学生信息管理系统设计通过科学的系统架构、严谨的数据库设计以及人性化的界面布局，旨在打造一个高效、安全、易用的校园信息化管理工具，为教育管理工作的现代化、智能化提供有力支撑。</a:t>
            </a:r>
          </a:p>
        </p:txBody>
      </p:sp>
      <p:sp>
        <p:nvSpPr>
          <p:cNvPr id="4" name="Slide Number Placeholder 3"/>
          <p:cNvSpPr>
            <a:spLocks noGrp="1"/>
          </p:cNvSpPr>
          <p:nvPr>
            <p:ph type="sldNum" sz="quarter" idx="10"/>
          </p:nvPr>
        </p:nvSpPr>
        <p:spPr/>
        <p:txBody>
          <a:bodyPr/>
          <a:lstStyle/>
          <a:p>
            <a:fld id="{6101C5E1-D8E9-464D-A93E-CE21651935A7}"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t>在【学生信息管理系统实现】项目中，我们采用了SSM框架（Spring+SpringMVC+MyBatis）作为技术栈的核心，这一选择旨在利用其轻量、灵活、易扩展的特性，有效提升系统的开发与维护效率。同时，我们运用C#语言与.NET平台构建了前端与后端架构，充分借力其现代化面向对象特性和丰富类库资源，以精准满足复杂的开发需求。
   系统围绕学生信息管理的核心任务，精心设计并实现了四大关键功能模块：基本信息、成绩、课程以及考勤。这些模块不仅实现了对学生各类信息的全面录入、查询、更新与删除操作，还支持生成详尽的报表，为教育管理者提供强有力的数据支持，助力精准决策与高效管理。
   在确保功能完备的基础上，我们对系统进行了严格的质量把控。首先，通过详尽的功能测试，我们逐一验证了各模块的基本操作流程，包括信息录入的准确性、查询结果的完整度、更新与删除操作的有效性，以及报表生成的精确性，确保每个环节均能准确无误地服务于日常管理工作。其次，我们执行了性能测试，模拟实际应用环境中可能出现的高负载与并发访问场景，对系统的响应时间、吞吐量等关键性能指标进行了深入评估，以确保即使在高峰期也能保持流畅稳定的用户体验。此外，我们高度重视系统的安全性，实施了全方位的安全性测试，仔细检查了身份认证机制、权限控制体系以及数据加密措施，确保学生个人信息的安全性得到严密保护，有效防止任何未授权访问行为。
   当系统开发与测试工作圆满完成后，我们转入了部署与维护阶段。首先，我们细致地配置了目标服务器环境，安装了必要的Java运行时环境与选定的数据库管理系统，完成了数据库的初始化工作，并依据项目需求对系统进行了详细配置与成功部署。部署后的系统进入运营阶段，我们实施了持续的系统监控与性能优化，一旦发现任何潜在问题或性能瓶颈，都能迅速作出调整，确保系统始终保持稳定运行，各项功能始终处于可用状态。
   为进一步保障系统的长期稳定与可靠性，我们制定了周密的维护策略。这包括定期进行安全保护措施的升级与加固，如设置合理的权限分配、强化数据加密机制、及时修复安全漏洞等，以抵御潜在的安全威胁。同时，我们坚持定期进行数据备份，以防数据丢失，并根据用户反馈与教育管理新需求，定期进行功能更新与迭代，使系统始终保持与时俱进，更好地服务于教育管理工作。综上所述，我们的学生信息管理系统凭借稳健的技术架构、完备的功能设计、严谨的质量控制以及科学的运维策略，已具备全面投入实际使用的条件，期待为提升教育信息化管理水平贡献力量。</a:t>
            </a:r>
          </a:p>
        </p:txBody>
      </p:sp>
      <p:sp>
        <p:nvSpPr>
          <p:cNvPr id="4" name="Slide Number Placeholder 3"/>
          <p:cNvSpPr>
            <a:spLocks noGrp="1"/>
          </p:cNvSpPr>
          <p:nvPr>
            <p:ph type="sldNum" sz="quarter" idx="10"/>
          </p:nvPr>
        </p:nvSpPr>
        <p:spPr/>
        <p:txBody>
          <a:bodyPr/>
          <a:lstStyle/>
          <a:p>
            <a:fld id="{6101C5E1-D8E9-464D-A93E-CE21651935A7}"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t>在【学信系统应用评估】这一环节中，我们首先聚焦于系统的广泛应用与深度案例分析。已成功与多家教育机构携手，将该系统全面应用于小学至大学各教育阶段，通过对比传统管理方式，我们深入考察了其在数据录入、查询、更新及报表生成等核心实用功能的表现。实践证明，学信系统能显著提升数据管理效率，简化繁琐操作。
   为进一步量化用户满意度，我们精心设计并发放了用户满意度问卷，广泛收集了来自管理人员、教师及学生的评价与改进建议，全方位衡量系统的易用性、稳定性及可靠性。问卷结果揭示，用户普遍对该系统给予了积极肯定。
   为严谨评估学信系统的大规模数据处理能力，我们引入大量实际数据，对其在数据导入、存储、处理及查询等方面进行了压力测试。系统在应对海量数据挑战时展现出了强大的承载力与高效的处理效能，充分验证了其在复杂教育环境中稳健运行的能力。
   接下来，我们转向【系统性能评估与对比】层面。通过对使用学信系统的教育机构数量、服务学生规模以及覆盖程度的详尽统计，我们清晰描绘出其广泛的应用情况及对学生信息管理的强大覆盖范围与显著效果。对比传统管理方式，学信系统在信息存储的高效性、检索的精准性、更新的即时性上展现出了压倒性优势，有力推动了教育管理工作流程的显著优化。
   为确保系统在高负载条件下的稳定表现，我们进行了严格的性能测试，模拟了大量并发数据输入查询场景。结果显示，学信系统在高并发环境下的稳定性和并发性能均表现出色，足以应对各类高峰使用时段的需求。
   最后，我们高度重视【用户反馈驱动系统改进】。根据回收的用户满意度问卷，尽管用户总体满意度较高，但我们敏锐捕捉到了诸如数据导入导出难度大、响应速度有待提升、权限管理机制待强化以及报表功能期待进一步拓展等具体反馈。据此，我们已制定了针对性的改进措施：优化数据导入导出功能以简化操作，通过技术升级提升系统整体性能，强化权限管理机制以保障数据安全，以及拓展数据可视化与报表功能以满足多样化需求。这些举措旨在全面提升用户体验，使学信系统更好地服务于广大教育工作者与学生群体。</a:t>
            </a:r>
          </a:p>
        </p:txBody>
      </p:sp>
      <p:sp>
        <p:nvSpPr>
          <p:cNvPr id="4" name="Slide Number Placeholder 3"/>
          <p:cNvSpPr>
            <a:spLocks noGrp="1"/>
          </p:cNvSpPr>
          <p:nvPr>
            <p:ph type="sldNum" sz="quarter" idx="10"/>
          </p:nvPr>
        </p:nvSpPr>
        <p:spPr/>
        <p:txBody>
          <a:bodyPr/>
          <a:lstStyle/>
          <a:p>
            <a:fld id="{6101C5E1-D8E9-464D-A93E-CE21651935A7}"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接下来讲解第5部分内容《研究结论》</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在【研究成果总结】部分，我们首先详述了系统的【系统架构与功能设计】。我们精心构建了一个囊括基本信息管理、成绩、课程、考勤四大模块的综合体系，巧妙运用SSM框架、C#语言以及.NET平台，精准对接用户需求，实现了功能设计的高效落地。接下来，聚焦于【技术实现与优化】环节，我们积极运用先进技术和专业工具，不仅成功完成了系统开发，更进行了全方位的测试与深度优化，有力保障了系统的稳定性，显著提升了性能表现，从根本上解决了长期困扰的数据冗余与效率低下问题。最后，通过【应用评估与效果】的严谨考察，我们借助案例分析、翔实数据、性能测试及满意度调查等多元手段，将本系统与传统方式进行了鲜明对比，实证了其无可比拟的优势。在此过程中，我们明确了后续改进路径，力图持续提升学生信息管理效率，并以更高精度为教育决策提供强有力支持。综上，我们的研究成果已展现出显著的应用价值与广阔的前景。</a:t>
            </a:r>
          </a:p>
        </p:txBody>
      </p:sp>
      <p:sp>
        <p:nvSpPr>
          <p:cNvPr id="4" name="Slide Number Placeholder 3"/>
          <p:cNvSpPr>
            <a:spLocks noGrp="1"/>
          </p:cNvSpPr>
          <p:nvPr>
            <p:ph type="sldNum" sz="quarter" idx="10"/>
          </p:nvPr>
        </p:nvSpPr>
        <p:spPr/>
        <p:txBody>
          <a:bodyPr/>
          <a:lstStyle/>
          <a:p>
            <a:fld id="{6101C5E1-D8E9-464D-A93E-CE21651935A7}"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接下来讲解第6部分内容《未来展望》</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接下来我依次从研究背景及意义、文献综述与研究现状、论文创新点、研究内容及方法、研究结论、未来展望等6个方面展开陈述，不足之处，请各位老师指正！</a:t>
            </a:r>
          </a:p>
        </p:txBody>
      </p:sp>
      <p:sp>
        <p:nvSpPr>
          <p:cNvPr id="4" name="Slide Number Placeholder 3"/>
          <p:cNvSpPr>
            <a:spLocks noGrp="1"/>
          </p:cNvSpPr>
          <p:nvPr>
            <p:ph type="sldNum" sz="quarter" idx="10"/>
          </p:nvPr>
        </p:nvSpPr>
        <p:spPr/>
        <p:txBody>
          <a:bodyPr/>
          <a:lstStyle/>
          <a:p>
            <a:fld id="{6101C5E1-D8E9-464D-A93E-CE21651935A7}"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在未来工作展望中，我们将聚焦四大核心领域：一、数据安全强化，致力于研究先进数据加密与访问控制策略，以铁壁般的防护确保学生信息在存储、传输过程中万无一失，彻底消除信息泄露与滥用的风险。二、智能管理升级，巧妙融合AI算法与机器学习之力，赋能系统实现自动化学生信息处理与决策辅助，双管齐下提升系统运作效率与决策精准度。三、个性化学习支持，深挖学生数据价值，通过深度分析为每位学子量身定制学习建议与资源推荐，精准导航其潜能开发之旅，助推学业成绩节节攀升。四、跨平台移动应用，我们将匠心打造适应多终端的系统界面与功能，无论何时何地，都能让用户享受到便捷、灵活的学生信息管理体验，真正做到教育管理随心所欲，触手可及。</a:t>
            </a:r>
          </a:p>
        </p:txBody>
      </p:sp>
      <p:sp>
        <p:nvSpPr>
          <p:cNvPr id="4" name="Slide Number Placeholder 3"/>
          <p:cNvSpPr>
            <a:spLocks noGrp="1"/>
          </p:cNvSpPr>
          <p:nvPr>
            <p:ph type="sldNum" sz="quarter" idx="10"/>
          </p:nvPr>
        </p:nvSpPr>
        <p:spPr/>
        <p:txBody>
          <a:bodyPr/>
          <a:lstStyle/>
          <a:p>
            <a:fld id="{6101C5E1-D8E9-464D-A93E-CE21651935A7}" type="slidenum">
              <a:rPr lang="en-US" smtClean="0"/>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接下来讲解第1部分内容《研究背景及意义》</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在信息技术与教育信息化大潮席卷下，传统学生信息管理模式的局限性日益显现，亟待我们构建一套高效、稳定且智能的系统以应对挑战。全球学术界与各类教育机构对此问题高度关注，积极投入资源进行研发工作，旨在通过深度融合前沿科技力量，驱动学生信息管理系统实现从智能化到个性化，乃至精准化的全方位升级，以此贴合时代需求，赋能教育管理新未来。</a:t>
            </a:r>
          </a:p>
        </p:txBody>
      </p:sp>
      <p:sp>
        <p:nvSpPr>
          <p:cNvPr id="4" name="灯片编号占位符 3"/>
          <p:cNvSpPr>
            <a:spLocks noGrp="1"/>
          </p:cNvSpPr>
          <p:nvPr>
            <p:ph type="sldNum" sz="quarter" idx="10"/>
          </p:nvPr>
        </p:nvSpPr>
        <p:spPr/>
        <p:txBody>
          <a:bodyPr/>
          <a:lstStyle/>
          <a:p>
            <a:fld id="{59E3CF89-91F4-45FB-A589-58532703FCA1}"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本研究旨在提升教育机构管理效能，通过简化操作流程与减轻工作负担，实现行政效率的显著优化。进一步，我们致力于增强管理精确度，确保数据处理的准确性，以提升整体精细化管理水平。更深层次，研究将提供数据驱动的决策支持系统，运用深度挖掘与分析技术，有力辅助教育管理者进行科学、精准决策。最终，此研究将有力推动教育信息化进程，树立智能、高效、安全的管理模式典范，引领行业革新升级。</a:t>
            </a:r>
          </a:p>
        </p:txBody>
      </p:sp>
      <p:sp>
        <p:nvSpPr>
          <p:cNvPr id="4" name="Slide Number Placeholder 3"/>
          <p:cNvSpPr>
            <a:spLocks noGrp="1"/>
          </p:cNvSpPr>
          <p:nvPr>
            <p:ph type="sldNum" sz="quarter" idx="10"/>
          </p:nvPr>
        </p:nvSpPr>
        <p:spPr/>
        <p:txBody>
          <a:bodyPr/>
          <a:lstStyle/>
          <a:p>
            <a:fld id="{6101C5E1-D8E9-464D-A93E-CE21651935A7}"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接下来讲解第2部分内容《文献综述与研究现状》</a:t>
            </a:r>
          </a:p>
        </p:txBody>
      </p:sp>
      <p:sp>
        <p:nvSpPr>
          <p:cNvPr id="4" name="灯片编号占位符 3"/>
          <p:cNvSpPr>
            <a:spLocks noGrp="1"/>
          </p:cNvSpPr>
          <p:nvPr>
            <p:ph type="sldNum" sz="quarter" idx="5"/>
          </p:nvPr>
        </p:nvSpPr>
        <p:spPr/>
        <p:txBody>
          <a:bodyPr/>
          <a:lstStyle/>
          <a:p>
            <a:fld id="{D18AA5F0-770B-410C-90B7-ECBA0CF9027F}"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当前，面对传统学生信息管理效率低、易出错、保密性堪忧的困境，学者们积极行动，运用多元技术手段创新设计与实现各类学生信息管理系统。这些系统旨在于颠覆旧有模式，力图实现信息管理的高效运作、便捷操作及智能化升级，显著提升教育行政效能。</a:t>
            </a:r>
          </a:p>
        </p:txBody>
      </p:sp>
      <p:sp>
        <p:nvSpPr>
          <p:cNvPr id="4" name="Slide Number Placeholder 3"/>
          <p:cNvSpPr>
            <a:spLocks noGrp="1"/>
          </p:cNvSpPr>
          <p:nvPr>
            <p:ph type="sldNum" sz="quarter" idx="10"/>
          </p:nvPr>
        </p:nvSpPr>
        <p:spPr/>
        <p:txBody>
          <a:bodyPr/>
          <a:lstStyle/>
          <a:p>
            <a:fld id="{6101C5E1-D8E9-464D-A93E-CE21651935A7}"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面对高校扩招与学生数量激增带来的信息管理挑战，学者们积极应对。他们深入剖析功能需求，科学划分系统模块，并巧妙运用SSM框架，成功构建了一款高效能学生信息管理系统。该系统不仅能实现业务线上审批的无缝对接，确保信息安全万无一失，更致力于提升人才培养质量，有力推动教育信息化进程。</a:t>
            </a:r>
          </a:p>
        </p:txBody>
      </p:sp>
      <p:sp>
        <p:nvSpPr>
          <p:cNvPr id="4" name="Slide Number Placeholder 3"/>
          <p:cNvSpPr>
            <a:spLocks noGrp="1"/>
          </p:cNvSpPr>
          <p:nvPr>
            <p:ph type="sldNum" sz="quarter" idx="10"/>
          </p:nvPr>
        </p:nvSpPr>
        <p:spPr/>
        <p:txBody>
          <a:bodyPr/>
          <a:lstStyle/>
          <a:p>
            <a:fld id="{6101C5E1-D8E9-464D-A93E-CE21651935A7}"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当前研究存在明显不足：首先，数据管理层面，由于未充分进行结构化与规范化处理，导致数据中存在显著的重复与冗余现象，这不仅浪费存储资源，更严重影响了系统的整体运行效率。其次，面对涉及学生隐私的敏感信息处理，现有机制在稳定性与安全性上显露出短板，亟待强化保障措施，确保个人信息安全无虞。最后，评估体系的不健全也是不容忽视的问题，缺乏一套全面、客观评价系统功能与效果的方法学支撑。因此，构建科学且有效的评估体系实为当务之急，以精确衡量并持续优化系统的教育服务效能。</a:t>
            </a:r>
          </a:p>
        </p:txBody>
      </p:sp>
      <p:sp>
        <p:nvSpPr>
          <p:cNvPr id="4" name="灯片编号占位符 3"/>
          <p:cNvSpPr>
            <a:spLocks noGrp="1"/>
          </p:cNvSpPr>
          <p:nvPr>
            <p:ph type="sldNum" sz="quarter" idx="10"/>
          </p:nvPr>
        </p:nvSpPr>
        <p:spPr/>
        <p:txBody>
          <a:bodyPr/>
          <a:lstStyle/>
          <a:p>
            <a:fld id="{59E3CF89-91F4-45FB-A589-58532703FCA1}"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D3E93B-EBA3-1A72-95CE-A44D9F6DC54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7D5744A-DA87-56B7-2E3A-EBC5B7F6A6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6E5BB0A5-8393-DD11-2193-15C0DBB60B85}"/>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7597A75D-C353-784F-B070-45E458FF7D1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36A7F5B-B1E9-2F74-BF9F-1CF9502D1882}"/>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35077016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9B5B9B-0F17-2F93-9B46-DFD60DFFABA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605ED19C-C455-A274-2723-1E09EF3C2A5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4771333-7D68-2280-C899-CB33EF98586C}"/>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B503F6D6-DDD2-FC40-1AB4-C8C901B07EB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0825AB0-B50C-4064-D540-6D16123D8EF6}"/>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954960226"/>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图文-09">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cxnSp>
        <p:nvCxnSpPr>
          <p:cNvPr id="106" name="直接连接符 105"/>
          <p:cNvCxnSpPr/>
          <p:nvPr userDrawn="1"/>
        </p:nvCxnSpPr>
        <p:spPr>
          <a:xfrm>
            <a:off x="2482290" y="3081273"/>
            <a:ext cx="1042655"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userDrawn="1"/>
        </p:nvCxnSpPr>
        <p:spPr>
          <a:xfrm flipV="1">
            <a:off x="4543179" y="3081273"/>
            <a:ext cx="1049504"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userDrawn="1"/>
        </p:nvCxnSpPr>
        <p:spPr>
          <a:xfrm>
            <a:off x="6610917" y="3081273"/>
            <a:ext cx="1046079"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userDrawn="1"/>
        </p:nvCxnSpPr>
        <p:spPr>
          <a:xfrm flipV="1">
            <a:off x="8675230" y="3082953"/>
            <a:ext cx="1046080" cy="1005704"/>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18" name="图片占位符 117"/>
          <p:cNvSpPr>
            <a:spLocks noGrp="1"/>
          </p:cNvSpPr>
          <p:nvPr>
            <p:ph type="pic" sz="quarter" idx="13"/>
          </p:nvPr>
        </p:nvSpPr>
        <p:spPr>
          <a:xfrm>
            <a:off x="1253173" y="185215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9" name="图片占位符 118"/>
          <p:cNvSpPr>
            <a:spLocks noGrp="1"/>
          </p:cNvSpPr>
          <p:nvPr>
            <p:ph type="pic" sz="quarter" idx="14"/>
          </p:nvPr>
        </p:nvSpPr>
        <p:spPr>
          <a:xfrm>
            <a:off x="5381800" y="185215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0" name="图片占位符 119"/>
          <p:cNvSpPr>
            <a:spLocks noGrp="1"/>
          </p:cNvSpPr>
          <p:nvPr>
            <p:ph type="pic" sz="quarter" idx="15"/>
          </p:nvPr>
        </p:nvSpPr>
        <p:spPr>
          <a:xfrm>
            <a:off x="9510427" y="185383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1" name="图片占位符 120"/>
          <p:cNvSpPr>
            <a:spLocks noGrp="1"/>
          </p:cNvSpPr>
          <p:nvPr>
            <p:ph type="pic" sz="quarter" idx="16"/>
          </p:nvPr>
        </p:nvSpPr>
        <p:spPr>
          <a:xfrm>
            <a:off x="7446113" y="3877774"/>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2" name="图片占位符 121"/>
          <p:cNvSpPr>
            <a:spLocks noGrp="1"/>
          </p:cNvSpPr>
          <p:nvPr>
            <p:ph type="pic" sz="quarter" idx="17"/>
          </p:nvPr>
        </p:nvSpPr>
        <p:spPr>
          <a:xfrm>
            <a:off x="3314062" y="3877774"/>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图文-10">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3" name="图片占位符 24"/>
          <p:cNvSpPr>
            <a:spLocks noGrp="1"/>
          </p:cNvSpPr>
          <p:nvPr>
            <p:ph type="pic" sz="quarter" idx="14"/>
          </p:nvPr>
        </p:nvSpPr>
        <p:spPr>
          <a:xfrm>
            <a:off x="926456" y="1397795"/>
            <a:ext cx="3200401" cy="4629149"/>
          </a:xfrm>
          <a:custGeom>
            <a:avLst/>
            <a:gdLst>
              <a:gd name="connsiteX0" fmla="*/ 0 w 3200401"/>
              <a:gd name="connsiteY0" fmla="*/ 0 h 4629149"/>
              <a:gd name="connsiteX1" fmla="*/ 3200401 w 3200401"/>
              <a:gd name="connsiteY1" fmla="*/ 0 h 4629149"/>
              <a:gd name="connsiteX2" fmla="*/ 3200401 w 3200401"/>
              <a:gd name="connsiteY2" fmla="*/ 4629149 h 4629149"/>
              <a:gd name="connsiteX3" fmla="*/ 0 w 3200401"/>
              <a:gd name="connsiteY3" fmla="*/ 4629149 h 4629149"/>
            </a:gdLst>
            <a:ahLst/>
            <a:cxnLst>
              <a:cxn ang="0">
                <a:pos x="connsiteX0" y="connsiteY0"/>
              </a:cxn>
              <a:cxn ang="0">
                <a:pos x="connsiteX1" y="connsiteY1"/>
              </a:cxn>
              <a:cxn ang="0">
                <a:pos x="connsiteX2" y="connsiteY2"/>
              </a:cxn>
              <a:cxn ang="0">
                <a:pos x="connsiteX3" y="connsiteY3"/>
              </a:cxn>
            </a:cxnLst>
            <a:rect l="l" t="t" r="r" b="b"/>
            <a:pathLst>
              <a:path w="3200401" h="4629149">
                <a:moveTo>
                  <a:pt x="0" y="0"/>
                </a:moveTo>
                <a:lnTo>
                  <a:pt x="3200401" y="0"/>
                </a:lnTo>
                <a:lnTo>
                  <a:pt x="3200401" y="4629149"/>
                </a:lnTo>
                <a:lnTo>
                  <a:pt x="0" y="4629149"/>
                </a:lnTo>
                <a:close/>
              </a:path>
            </a:pathLst>
          </a:custGeom>
          <a:effectLst>
            <a:outerShdw blurRad="254000" algn="ctr" rotWithShape="0">
              <a:prstClr val="black">
                <a:alpha val="20000"/>
              </a:prstClr>
            </a:outerShdw>
          </a:effectLst>
        </p:spPr>
        <p:txBody>
          <a:bodyPr wrap="square">
            <a:noAutofit/>
          </a:bodyPr>
          <a:lstStyle/>
          <a:p>
            <a:endParaRPr lang="zh-CN" alt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图文-11">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图片占位符 13"/>
          <p:cNvSpPr>
            <a:spLocks noGrp="1"/>
          </p:cNvSpPr>
          <p:nvPr>
            <p:ph type="pic" sz="quarter" idx="14"/>
          </p:nvPr>
        </p:nvSpPr>
        <p:spPr>
          <a:xfrm>
            <a:off x="304800"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5" name="图片占位符 15"/>
          <p:cNvSpPr>
            <a:spLocks noGrp="1"/>
          </p:cNvSpPr>
          <p:nvPr>
            <p:ph type="pic" sz="quarter" idx="15"/>
          </p:nvPr>
        </p:nvSpPr>
        <p:spPr>
          <a:xfrm>
            <a:off x="3297766"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8" name="图片占位符 16"/>
          <p:cNvSpPr>
            <a:spLocks noGrp="1"/>
          </p:cNvSpPr>
          <p:nvPr>
            <p:ph type="pic" sz="quarter" idx="16"/>
          </p:nvPr>
        </p:nvSpPr>
        <p:spPr>
          <a:xfrm>
            <a:off x="6290732"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9" name="图片占位符 17"/>
          <p:cNvSpPr>
            <a:spLocks noGrp="1"/>
          </p:cNvSpPr>
          <p:nvPr>
            <p:ph type="pic" sz="quarter" idx="17"/>
          </p:nvPr>
        </p:nvSpPr>
        <p:spPr>
          <a:xfrm>
            <a:off x="9283699"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4" name="图片占位符 18"/>
          <p:cNvSpPr>
            <a:spLocks noGrp="1"/>
          </p:cNvSpPr>
          <p:nvPr>
            <p:ph type="pic" sz="quarter" idx="18"/>
          </p:nvPr>
        </p:nvSpPr>
        <p:spPr>
          <a:xfrm>
            <a:off x="304800"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5" name="图片占位符 19"/>
          <p:cNvSpPr>
            <a:spLocks noGrp="1"/>
          </p:cNvSpPr>
          <p:nvPr>
            <p:ph type="pic" sz="quarter" idx="19"/>
          </p:nvPr>
        </p:nvSpPr>
        <p:spPr>
          <a:xfrm>
            <a:off x="3297766"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6" name="图片占位符 20"/>
          <p:cNvSpPr>
            <a:spLocks noGrp="1"/>
          </p:cNvSpPr>
          <p:nvPr>
            <p:ph type="pic" sz="quarter" idx="20"/>
          </p:nvPr>
        </p:nvSpPr>
        <p:spPr>
          <a:xfrm>
            <a:off x="6290732"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7" name="图片占位符 21"/>
          <p:cNvSpPr>
            <a:spLocks noGrp="1"/>
          </p:cNvSpPr>
          <p:nvPr>
            <p:ph type="pic" sz="quarter" idx="21"/>
          </p:nvPr>
        </p:nvSpPr>
        <p:spPr>
          <a:xfrm>
            <a:off x="9283699"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5AA9096-2E4D-442F-BCF0-AA35F007B576}" type="slidenum">
              <a:rPr lang="zh-CN" altLang="en-US" smtClean="0"/>
              <a:t>‹#›</a:t>
            </a:fld>
            <a:endParaRPr lang="zh-CN" alt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117" name="标题 1"/>
          <p:cNvSpPr>
            <a:spLocks noGrp="1"/>
          </p:cNvSpPr>
          <p:nvPr>
            <p:ph type="title" hasCustomPrompt="1"/>
          </p:nvPr>
        </p:nvSpPr>
        <p:spPr>
          <a:xfrm>
            <a:off x="859182" y="502921"/>
            <a:ext cx="4512918" cy="454960"/>
          </a:xfrm>
        </p:spPr>
        <p:txBody>
          <a:bodyPr>
            <a:noAutofit/>
          </a:bodyPr>
          <a:lstStyle>
            <a:lvl1pPr>
              <a:defRPr sz="3200" b="1">
                <a:solidFill>
                  <a:schemeClr val="bg2">
                    <a:lumMod val="25000"/>
                  </a:schemeClr>
                </a:solidFill>
              </a:defRPr>
            </a:lvl1pPr>
          </a:lstStyle>
          <a:p>
            <a:r>
              <a:rPr lang="zh-CN" altLang="en-US"/>
              <a:t>单击编辑标题</a:t>
            </a:r>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4D0AA2-5E8A-471C-8E47-E9F23BC75ABA}"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5BB70C-6636-4DBE-9C89-58E3B7668814}" type="slidenum">
              <a:rPr lang="zh-CN" altLang="en-US" smtClean="0"/>
              <a:t>‹#›</a:t>
            </a:fld>
            <a:endParaRPr lang="zh-CN" altLang="en-US"/>
          </a:p>
        </p:txBody>
      </p:sp>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F2DCBB-D596-764F-D8C1-AF8781701F7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84C6885-E8D7-24E5-0CE8-95A5ECAAEB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10FF5B0-30F7-7361-1719-C9C8A9A12067}"/>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6127C9E-BD5A-F61D-B8F8-E868F3F573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6423F96-647B-196C-8A1E-52E84D1A7999}"/>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102123622"/>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87A37E-1D50-8943-F080-D80F0FE5420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424E4F9-7CB1-06F5-FAE9-4EE34D2F980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ACD2698-74EF-6653-F216-AA5D569CCF59}"/>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37D243C-B99A-356F-E49A-B6BA53D4C1F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A7341B0-A225-9BC3-427B-6251E374F985}"/>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785070181"/>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3B3F15-D41A-BF61-29E3-54585572BF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3188A27-CCB8-9870-BAC4-06F6BAE616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8DB469B-B2D0-AF02-51F4-E26E1A6CD65F}"/>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FFF27ADD-7B9D-9E97-C5EF-BBC1799A3C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2F3EA69-00FD-0EDF-48BA-1286A0716FF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8313422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7DEEFB4-58CE-3835-4DF3-210A28236D7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35B5F4F-3FEC-2FD9-6985-20CFCE17B18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D2ABD99-2C7A-5D71-E953-CA11991F1C1A}"/>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C19638E-D679-5860-6A1A-EF2BDA1318E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4AD1D4B-5AD9-83A5-E077-D64F6723F881}"/>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2806061419"/>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2725D-72BE-515A-AEFB-1486B03784E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1A6C433-AA4E-70D5-6BA8-63A557A7B92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B605F13-EF31-BDAF-C2CF-65512A98799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4856442-57A4-E22F-8338-BE457DEA41FA}"/>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E19A88FE-073D-9110-D821-6411CA32D2D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7B71C7E-E131-C5CF-E93E-477A01684741}"/>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4084853196"/>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3FE220-D192-F408-916B-34148BC4BDD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AEA4C16D-B24D-F0E3-DFCB-D277A027A7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7213D83-4CBA-5EFA-4300-0B9F0E98B1C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687431-EA70-AA04-30AC-468DF3AFAC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A1C6654-B776-4F46-7E92-6781BDFAC26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A3D4A25-2765-7957-E5FC-B0E7F8B89671}"/>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2575C49C-6A90-9AD6-F972-4B94A0AF6A6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2A55679-B73E-5FC7-70BD-0F93B5D0DFDF}"/>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328306287"/>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D81607-4A07-66FB-F99E-A754319B97A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749F219-BB95-9D6E-EDEB-AEB558B75F7E}"/>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19323413-6CB4-85D7-0CC9-CFFF4346E0C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1011BB4-8731-87FE-7769-2E13C783BE0B}"/>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322362039"/>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A085670-25F2-54AE-4065-B50126EDCDA6}"/>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AA0E3503-EBE9-0650-72A9-702F9655221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9BA7C95-35C4-3F92-18E1-E2ADAD451F3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10578701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7A9CBC-0689-4394-4B73-417A62040BE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BD0B12B-6454-6578-5F60-5B49B0A903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F98ED10-F018-CB50-239E-C9614C3D03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3AFB7E0-CB79-5E87-5EF8-1D66EE9A4DEC}"/>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6CFC7164-2C14-4A64-005C-E97EE877E1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A2B3489-7CB1-48EE-344A-BDFC633F760E}"/>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5888370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E98D44-CBD7-B023-51C4-16DA867188C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0EE122C-8ECE-41ED-3A33-353832B331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EA20D9A-9C86-805B-B603-E049F512FC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79D2EC4-634B-3A0D-851A-5BF87D5E27AF}"/>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703039C0-80B1-BE0A-7477-47A12A24843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23AA6A2-56E7-163F-2CB6-E9EB6F19E584}"/>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667788616"/>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4EEE72-FCBF-359D-6B84-CBD21E20E9D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9628E50-EDCE-D3D7-0471-A1796E249F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D2D9EB3-300A-7ACE-AFBC-383D4A5BC70A}"/>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8220FE1-35FF-9A80-0B87-0E8C9D9A7D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D0C0E2A-1FAE-2171-0316-0749BED00E5B}"/>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90996042"/>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AE12FB3-497B-16B8-99AA-5C818B864D2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7761821-5E78-E9EA-7CD6-879615FD312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4567B07-EB8A-4936-94D4-386C3E0C40A4}"/>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D3CA737-C4C2-A1BE-4158-CE17EEA8CF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6BC3FC3-BA79-75E3-9173-F4A1F7FC33C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012820014"/>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413859916"/>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E08A9B-67D8-B3D3-508C-9239CB35FE6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F8DB097-2F29-6CCD-6539-5ADA845470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A2A105-9ACD-9877-7271-536071F1E1AD}"/>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199C5A1-69F5-F2FE-690F-7D65FF44F4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DF31EA9-BF25-90BA-8213-3A2CE9CECF74}"/>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3699958588"/>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50F2C-95AE-14DE-FA6C-B724FE2CE43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AE71EB8-2197-2C19-2085-A722511CCB1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79A5695-BBDC-3908-84F8-63DACB887B53}"/>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CABF34BE-263C-F13F-9E6E-2EF5405D76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1A027F0-1D11-4F9C-39C2-215AF1723D19}"/>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315191546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7EA9D6-0EC5-2385-AB52-A1B066BF507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0E3661A-354C-A883-4FD3-45FEACE356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3EA2F1F-EBD3-04E5-F2A5-78C8DB380E91}"/>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93D29318-FFA8-1BD6-B74C-AD6E19421C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6DE03B2-1E03-B96D-1B67-863FFF22AAA2}"/>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316721122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E104B4-911C-F2DC-404B-2E70524F37A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E37B695-7B03-2CEA-827E-0B9148BF071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9B4AB2BC-0181-727F-A5F3-39A89853CAB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88F95496-D334-9F92-B37C-AD393066FE30}"/>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229B3DD-4CCD-BCD5-5EFE-9EB5F457C31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CE58496-4358-888D-D07F-49FDC7FBA1D9}"/>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2100440605"/>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ABDD4B-2B92-7F52-66A6-B6AAE46E358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2769C8B-6EA9-8CE8-3A3A-7308363ED3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5F65838-83D1-D394-F800-560226EF6D9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21878E4-C394-9461-57A8-2E00529A48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A5609BF-58E3-12B9-E04C-13827143107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2CA3056B-D02A-E988-EA02-0EFC8032A816}"/>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6AF77E24-18B1-A982-FDBB-E010FB31725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BA8A065-493C-33D8-FEDD-C05D865EE120}"/>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3004832283"/>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995EEA-F06F-4AEB-9E4A-A1473E2A2395}" type="slidenum">
              <a:rPr lang="zh-CN" altLang="en-US" smtClean="0"/>
              <a:t>‹#›</a:t>
            </a:fld>
            <a:endParaRPr lang="zh-CN" alt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85F436-594C-A54D-582B-EA24AA85251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1C4D825-BC29-39DF-B1CF-96172CFF1218}"/>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9B3BBA87-E122-C9F6-8E11-C9771C58164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2223426-ED47-28EF-B113-8607B4362466}"/>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2472486484"/>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026A49-F6F8-DF34-A948-D2340CD4E46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2832FC6-D0E6-5B5C-7E62-FE72F7F8D3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791222CF-1E24-13CB-533F-D39CB3D9913A}"/>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077D68B-D56F-3187-1532-CBEB5B80337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B2E15A3-44B9-F6BC-D313-CC08F5E19117}"/>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409054319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ECB2A7D-5296-0BFE-43CB-0B8D667B80F4}"/>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F4BCC816-8C69-77A9-64E9-DC440385825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BADC127-E45B-DD22-0DBC-CF4AD06F2AEB}"/>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2266833008"/>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A55F4D-9D3E-A18F-C76A-FA454C312D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C1DD46A-4761-EC90-C55C-BD64FCA2647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D2BBC34-7FEF-D889-7AE8-83E0E7B570D7}"/>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A79EA84D-812F-0EBE-F95E-59E377BCE1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85820A9-20B1-2898-B097-2452E64B069F}"/>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015869137"/>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78AB01-68D9-BA75-303D-F2F9D405D45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266C7BD-590B-F874-661E-174994462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BED2928-F517-CF53-EAC6-60209D6389AD}"/>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D89521D-A306-2A33-3493-89E6872FAB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13DC936-3556-F4DC-187A-E49E2009DE5E}"/>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49028535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E9C3AC-6F74-D466-EB4F-70673F59408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2B6BD71-4365-37A7-BB14-B29DB0DF3EA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0552D8CE-C187-1DAE-06F2-6D0DBD5DFFC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4D57BA4-FA12-9CC2-F285-C8CAD0F28F59}"/>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FF55D814-9C29-C7C6-0FB1-56DA65DBE4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C9BCCB1-4522-674F-9FED-CB1C2B3AA807}"/>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3816337739"/>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50BEFE-2D36-9252-C7F2-A3893688C78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5C36335-45E6-A749-E16D-C42CA5C3B8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BE50F77-2976-5659-13FA-4C48A38D6AA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95A7E073-232F-7B64-F52B-D435E810AF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4C3480B-17CA-5728-FA65-600E7E63635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2FDCDD3C-9418-E133-14E0-E3CA600605F5}"/>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AB6317BC-B1CA-C2AF-1F70-1F8FB74E1FF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103042E-BF7B-0278-F870-A1C2C947D606}"/>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846729541"/>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A04A36-F58F-3E62-9501-E6B128D3C0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D41136C-AAD2-B6EE-415C-239983B87F15}"/>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9916325C-52A7-3EDE-32FF-9A2EB8555E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368FCDD-F76F-4FF0-F871-CA72B9BA4D6E}"/>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599363523"/>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FF3898C3-D749-C599-F2F8-E03DCA1AAC36}"/>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C432C42B-1080-5BB4-EC61-F0FCB1EFC7F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F357F59-2F73-AA92-C29F-B8665B7F3FF5}"/>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519774716"/>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C8CB1F-9A74-E860-A611-D9AD9E96C37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A609CFE-DDE8-45C0-49CF-11DF2D797A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CCB87391-F5F2-C8EE-9141-6E9D0AA09A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33D527E-54EC-0A33-75E4-218FADF0AD7C}"/>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5CB7CE57-75DD-D383-78F3-39541BF48E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5EACAF-747D-46A5-FA32-50E8228AFAE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764208036"/>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8605C0-8825-B700-C261-66FE6BA0E13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22EE632-B3A9-BB5F-534C-4FEF8B045C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3D7A8A4-1F87-821D-0C4C-6F3DA681F7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AF8D38C-1ABD-DAD8-CB23-51912A82F8C9}"/>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04B7E1F6-7628-E130-A3D8-8DD75E21916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2C0CA2A-96FC-5E22-EED9-77F387A2C2A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786369770"/>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EBB174-A42B-E338-FB74-780A5445950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3D0BC51-A171-799B-1268-586906D9CDC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F32A933-BC48-5800-254A-FA2E08867E7B}"/>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9E25D16A-7B11-E2DB-873A-AD3F85BC1E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9CE2083-5788-AA40-4BB9-D6D5FD30F351}"/>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566715395"/>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FA2A5DD-E780-4832-250D-77168E2501C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EFD2538-819D-16C4-8662-3DF7DF273AB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077CC2D-B4E2-C877-71FE-4FE85BB802C8}"/>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DE90E57-6C01-FFF8-DB60-4C497700EA6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5E9AAE9-FB7E-1FB6-C5EE-6D95EB943A7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6416449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A8A139-38D1-91A6-CE48-40CB00F399B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F9116EB-B373-99D8-0442-8C36C601B6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F4B1D96-490B-BEB0-9567-AEC2FA54E2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D36A7F0-1599-67FB-C49D-BE2949E30F57}"/>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6D552F2D-F60E-F3A1-20BB-057FA6D671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C232D93-8242-4F93-64D9-1C15051BC992}"/>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2219459287"/>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1742875397"/>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026A49-F6F8-DF34-A948-D2340CD4E46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2832FC6-D0E6-5B5C-7E62-FE72F7F8D3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791222CF-1E24-13CB-533F-D39CB3D9913A}"/>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077D68B-D56F-3187-1532-CBEB5B80337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B2E15A3-44B9-F6BC-D313-CC08F5E19117}"/>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4090543197"/>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A55F4D-9D3E-A18F-C76A-FA454C312D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C1DD46A-4761-EC90-C55C-BD64FCA2647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D2BBC34-7FEF-D889-7AE8-83E0E7B570D7}"/>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A79EA84D-812F-0EBE-F95E-59E377BCE1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85820A9-20B1-2898-B097-2452E64B069F}"/>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01586913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78AB01-68D9-BA75-303D-F2F9D405D45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266C7BD-590B-F874-661E-174994462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BED2928-F517-CF53-EAC6-60209D6389AD}"/>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D89521D-A306-2A33-3493-89E6872FAB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13DC936-3556-F4DC-187A-E49E2009DE5E}"/>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49028535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E9C3AC-6F74-D466-EB4F-70673F59408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2B6BD71-4365-37A7-BB14-B29DB0DF3EA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0552D8CE-C187-1DAE-06F2-6D0DBD5DFFC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4D57BA4-FA12-9CC2-F285-C8CAD0F28F59}"/>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FF55D814-9C29-C7C6-0FB1-56DA65DBE4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C9BCCB1-4522-674F-9FED-CB1C2B3AA807}"/>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381633773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50BEFE-2D36-9252-C7F2-A3893688C78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5C36335-45E6-A749-E16D-C42CA5C3B8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BE50F77-2976-5659-13FA-4C48A38D6AA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95A7E073-232F-7B64-F52B-D435E810AF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4C3480B-17CA-5728-FA65-600E7E63635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2FDCDD3C-9418-E133-14E0-E3CA600605F5}"/>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AB6317BC-B1CA-C2AF-1F70-1F8FB74E1FF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103042E-BF7B-0278-F870-A1C2C947D606}"/>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846729541"/>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A04A36-F58F-3E62-9501-E6B128D3C0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D41136C-AAD2-B6EE-415C-239983B87F15}"/>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9916325C-52A7-3EDE-32FF-9A2EB8555E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368FCDD-F76F-4FF0-F871-CA72B9BA4D6E}"/>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599363523"/>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FF3898C3-D749-C599-F2F8-E03DCA1AAC36}"/>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C432C42B-1080-5BB4-EC61-F0FCB1EFC7F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F357F59-2F73-AA92-C29F-B8665B7F3FF5}"/>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519774716"/>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C8CB1F-9A74-E860-A611-D9AD9E96C37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A609CFE-DDE8-45C0-49CF-11DF2D797A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CCB87391-F5F2-C8EE-9141-6E9D0AA09A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33D527E-54EC-0A33-75E4-218FADF0AD7C}"/>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5CB7CE57-75DD-D383-78F3-39541BF48E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5EACAF-747D-46A5-FA32-50E8228AFAE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176420803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8605C0-8825-B700-C261-66FE6BA0E13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22EE632-B3A9-BB5F-534C-4FEF8B045C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3D7A8A4-1F87-821D-0C4C-6F3DA681F7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AF8D38C-1ABD-DAD8-CB23-51912A82F8C9}"/>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04B7E1F6-7628-E130-A3D8-8DD75E21916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2C0CA2A-96FC-5E22-EED9-77F387A2C2A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78636977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E41CF3-B04D-1CBD-5AF6-A0A079B7F84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771217D-3891-5721-8E9E-1D3B180DC9C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F69113E-FC29-DD10-1CED-B2B339807095}"/>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FCBFDC87-5ED4-B20B-C2B2-7729F5C7B6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5CA12E6-F6AC-2599-1169-022A4BF9B486}"/>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422852423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AEA519-2547-E543-9FC2-D82C89CD17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43AF832-ACA4-A1F7-9902-0E8ADB0517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B1712FA5-B432-9A8A-F774-B93DD6B6F0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9E5E103-49EA-1BB8-9E8B-FC438067A373}"/>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4AA55EFB-2F0C-C8B9-6BC0-FD0F9987629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F122CC3-7BD3-90DD-4EC9-E13502D5147A}"/>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668380772"/>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EBB174-A42B-E338-FB74-780A5445950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3D0BC51-A171-799B-1268-586906D9CDC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F32A933-BC48-5800-254A-FA2E08867E7B}"/>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9E25D16A-7B11-E2DB-873A-AD3F85BC1E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9CE2083-5788-AA40-4BB9-D6D5FD30F351}"/>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566715395"/>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FA2A5DD-E780-4832-250D-77168E2501C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EFD2538-819D-16C4-8662-3DF7DF273AB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077CC2D-B4E2-C877-71FE-4FE85BB802C8}"/>
              </a:ext>
            </a:extLst>
          </p:cNvPr>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DE90E57-6C01-FFF8-DB60-4C497700EA6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5E9AAE9-FB7E-1FB6-C5EE-6D95EB943A7A}"/>
              </a:ext>
            </a:extLst>
          </p:cNvPr>
          <p:cNvSpPr>
            <a:spLocks noGrp="1"/>
          </p:cNvSpPr>
          <p:nvPr>
            <p:ph type="sldNum" sz="quarter" idx="12"/>
          </p:nvPr>
        </p:nvSpPr>
        <p:spPr/>
        <p:txBody>
          <a:body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6416449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1742875397"/>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00CD3E-443C-A855-0958-86FF889B7CA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B78BA5F-1DE6-797D-D849-22DCE92AE46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6EC9285-33F5-BD87-B70B-F808F9AF91C0}"/>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C1661703-0E4A-F012-2BC2-7E09E4B5210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D1D85B7-14D2-0E5F-423F-A00911D10665}"/>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584668705"/>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0085586-FEEB-38C3-4FDB-3A3A68A7321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A0487AF-ED18-3625-DFFE-F9D5A7398DA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9B8EF03-DA22-27B5-4E3B-881BDAE5FC06}"/>
              </a:ext>
            </a:extLst>
          </p:cNvPr>
          <p:cNvSpPr>
            <a:spLocks noGrp="1"/>
          </p:cNvSpPr>
          <p:nvPr>
            <p:ph type="dt" sz="half" idx="10"/>
          </p:nvPr>
        </p:nvSpPr>
        <p:spPr/>
        <p:txBody>
          <a:body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BE71E71A-1AD5-A646-886F-37DD2E6E6B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6F0EF35-9613-6AA6-C92F-FAE6A3DAC99F}"/>
              </a:ext>
            </a:extLst>
          </p:cNvPr>
          <p:cNvSpPr>
            <a:spLocks noGrp="1"/>
          </p:cNvSpPr>
          <p:nvPr>
            <p:ph type="sldNum" sz="quarter" idx="12"/>
          </p:nvPr>
        </p:nvSpPr>
        <p:spPr/>
        <p:txBody>
          <a:body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768745147"/>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426B46-58FE-4FEE-901E-3A52C1BA9DFA}" type="slidenum">
              <a:rPr lang="zh-CN" altLang="en-US" smtClean="0"/>
              <a:t>‹#›</a:t>
            </a:fld>
            <a:endParaRPr lang="zh-CN" altLang="en-US"/>
          </a:p>
        </p:txBody>
      </p:sp>
    </p:spTree>
  </p:cSld>
  <p:clrMapOvr>
    <a:masterClrMapping/>
  </p:clrMapOvr>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23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E73178-3C50-16B8-369A-81B672CCC23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92329B0-48E7-4270-45CC-D4676FE180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A368F7E-60BF-EA2A-1569-CFB1A88C00EB}"/>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4B0A6175-CD61-FCEC-8EE6-19B1828177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8FF882D-AAD9-F74B-CF0A-259426C9A6EB}"/>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31969978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39016E-C38E-50DE-6FF0-1F0D2217550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622F282-E448-2A7C-BDCF-4CEC6018E3F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B5B7006-1968-EE9F-CC88-F52A9CAB0B44}"/>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0D902369-2775-C30D-4E70-0E37B0F300B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15FDF99-4D73-9A53-CF77-DA006DE4AC15}"/>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655128670"/>
      </p:ext>
    </p:extLst>
  </p:cSld>
  <p:clrMapOvr>
    <a:masterClrMapping/>
  </p:clrMapOvr>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101E96-A348-139F-4D1A-3EEAA69A7D6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56CCDC8-153B-7917-49B7-E39F1E0C6E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36E5726-E49D-9302-ECA4-667C8060D28D}"/>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BED7EF3E-2942-A670-22B8-5730DE2022C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0A13859-44AA-E177-7618-9CD0ED077641}"/>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3170442559"/>
      </p:ext>
    </p:extLst>
  </p:cSld>
  <p:clrMapOvr>
    <a:masterClrMapping/>
  </p:clrMapOvr>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654AA8-3679-2982-7F93-1F06B6E7627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CFBEFDD-3B23-04E7-8B8B-0BAEED5A623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DCECA54-2219-E2E6-9E53-151C626273D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369DD4B-A29B-1D11-5750-9DC91C176779}"/>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45DB8B20-7CDF-92BA-D9DA-35C841B906B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CDC0E55-BC5B-7D1A-A55E-993B459ACC4D}"/>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1769823178"/>
      </p:ext>
    </p:extLst>
  </p:cSld>
  <p:clrMapOvr>
    <a:masterClrMapping/>
  </p:clrMapOvr>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389F1B-15AC-FCFB-8F29-DD7C8F8966A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AEABE53-D250-8922-2E9A-2959C295A5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3281A8F-50F0-B11C-06E7-4065B83F8ED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3A12B88B-B66C-DE21-F4C2-136CB577B7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A711509-3DAC-E8E3-F29E-C6F348169C9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F901482E-FB3C-D6E8-2886-805694A13929}"/>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F01D22F8-D5A8-78F3-FCAF-2EDD70F08AD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62B4722B-57FC-3E44-0DB7-0838AC5DF3A4}"/>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727894299"/>
      </p:ext>
    </p:extLst>
  </p:cSld>
  <p:clrMapOvr>
    <a:masterClrMapping/>
  </p:clrMapOvr>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E801C0-A397-3814-2AA5-E159BAEDDE3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B4537D2-99B1-9C51-3AF0-05BDF456194B}"/>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7C1D39CD-5243-B192-F0F6-02C5D6BE4BF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29859B-734B-585D-1015-469D03A96D82}"/>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636531468"/>
      </p:ext>
    </p:extLst>
  </p:cSld>
  <p:clrMapOvr>
    <a:masterClrMapping/>
  </p:clrMapOvr>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F2C697A-BB47-CBDC-8692-DF7B35D197D3}"/>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FE3AE715-9E21-9E56-4EA5-02DA139917A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E227BB34-4F51-F1F3-FC08-2CEAE63A95DE}"/>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2001231092"/>
      </p:ext>
    </p:extLst>
  </p:cSld>
  <p:clrMapOvr>
    <a:masterClrMapping/>
  </p:clrMapOvr>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A43719-0C6A-FC5E-6C0E-7F4CE08ACE3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9E72DC1-C9C4-250B-8F2C-2B6248CB8E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D01FBD72-1039-9685-5C81-75F9033EFA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F754B9B-1F0D-AFC3-E022-5810A34B9260}"/>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A120684-CAB6-914B-2612-B28BEDE472A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89D53A-B67C-DB41-BCF6-B8D1DE97358D}"/>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1287838973"/>
      </p:ext>
    </p:extLst>
  </p:cSld>
  <p:clrMapOvr>
    <a:masterClrMapping/>
  </p:clrMapOvr>
  <p:transition/>
</p:sldLayout>
</file>

<file path=ppt/slideLayouts/slideLayout2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E88D16-7519-207D-E5B1-50C88A06A7F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3A0F223-9530-D90E-265F-6A569DB35A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FA3312C-A555-91A5-8D7D-378386C062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46C0318-3CF7-3633-7E29-E8B32E19B38C}"/>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DF0A0FA5-AC91-7E7F-F641-025B97E5623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A990110-F8A4-3DA9-EF1F-0A19E661EFF7}"/>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2761137056"/>
      </p:ext>
    </p:extLst>
  </p:cSld>
  <p:clrMapOvr>
    <a:masterClrMapping/>
  </p:clrMapOvr>
  <p:transition/>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438D3F-866B-D5E8-289B-AC7EE7710E9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2CC2830-3BBB-9990-62C4-3B54DE3F18D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D5C23DE-C111-EC46-5FFB-CB45870548EB}"/>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4E4CBE39-AE3D-A430-476F-66E3440DB8A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63011E-8672-EDC2-D97D-A48757982064}"/>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2505100885"/>
      </p:ext>
    </p:extLst>
  </p:cSld>
  <p:clrMapOvr>
    <a:masterClrMapping/>
  </p:clrMapOvr>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A8CDC2E-DA07-716B-5466-BAACBA35006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0541CE4-E13B-D509-C5C6-52FEDA1968A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9B5D51C-5673-E539-B513-A74566112B18}"/>
              </a:ext>
            </a:extLst>
          </p:cNvPr>
          <p:cNvSpPr>
            <a:spLocks noGrp="1"/>
          </p:cNvSpPr>
          <p:nvPr>
            <p:ph type="dt" sz="half" idx="10"/>
          </p:nvPr>
        </p:nvSpPr>
        <p:spPr/>
        <p:txBody>
          <a:body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08426BA4-F3E8-19A7-228C-49F8B6EA4F1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045D67F-C451-B7A5-642B-B8747AB13911}"/>
              </a:ext>
            </a:extLst>
          </p:cNvPr>
          <p:cNvSpPr>
            <a:spLocks noGrp="1"/>
          </p:cNvSpPr>
          <p:nvPr>
            <p:ph type="sldNum" sz="quarter" idx="12"/>
          </p:nvPr>
        </p:nvSpPr>
        <p:spPr/>
        <p:txBody>
          <a:body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66236171"/>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1816588124"/>
      </p:ext>
    </p:extLst>
  </p:cSld>
  <p:clrMapOvr>
    <a:masterClrMapping/>
  </p:clrMapOvr>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08DC2F-252E-AF0E-96E8-C2EF1636321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E76F3F52-407E-EF2B-6558-56698BD3EF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5355E413-BF1F-8944-6811-CFC610D0266E}"/>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B1A8930-6335-E726-4267-87A35CCE753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05762AE-73B9-F66F-572F-629A807CFC04}"/>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829044498"/>
      </p:ext>
    </p:extLst>
  </p:cSld>
  <p:clrMapOvr>
    <a:masterClrMapping/>
  </p:clrMapOvr>
  <p:transition/>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ADB00F-EF77-376E-DE56-786DBB7320E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5F349E3-4927-F270-86AC-B6EB914814B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79EA39B-844C-3022-8113-31E24EC45222}"/>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B2EDB42-E278-AB86-9C4F-5641FBCA26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5E5C5C8-4E0A-39EE-966A-CF07DE7CD01F}"/>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3350001245"/>
      </p:ext>
    </p:extLst>
  </p:cSld>
  <p:clrMapOvr>
    <a:masterClrMapping/>
  </p:clrMapOvr>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9A6D483-98A1-E721-A7D4-42DDFE88295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C874EFF-42B5-28E2-5205-E28A9CF265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4EC3B09-2E4B-09BC-67A7-1DC86D11D76B}"/>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7BCB7FBD-F9A2-FF89-2449-FF96AF7C0A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D43FD37-FC58-7BE6-F358-FAE1E164239A}"/>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1515563103"/>
      </p:ext>
    </p:extLst>
  </p:cSld>
  <p:clrMapOvr>
    <a:masterClrMapping/>
  </p:clrMapOvr>
  <p:transition/>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8F1C17-DC76-2807-FE54-80DEE7FAA31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9BFA98B-8372-4972-FD12-367662C6D1E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09AEED12-CB48-866A-31AA-EA1BD38331C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5242FB9-6219-855E-C2E7-3D5E12359AAF}"/>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EABD88BB-BF40-8CDC-FC3F-E2AA69C6C89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2349A9-6402-9BBD-9AB7-D06F3AD8A9DA}"/>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2162036019"/>
      </p:ext>
    </p:extLst>
  </p:cSld>
  <p:clrMapOvr>
    <a:masterClrMapping/>
  </p:clrMapOvr>
  <p:transition/>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8556F3-8937-3E8A-9BBD-9FA9BB3AF39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BE6AFC7-CBEB-438C-BDF7-B8FC4ECAAD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74FA03D3-6DF7-E500-1692-E204C30414F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5A4F66AA-6173-D198-D1D9-9FE5D67514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EA589FE-B5EF-F1F0-C01B-85F4564D2B2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8EA295DD-4511-9C97-A5A9-78A0CA7C8BDC}"/>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C2011025-679B-4A13-48CE-61DB9573065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96918BE-9F70-1F7A-9494-C906017B8DF7}"/>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4155694638"/>
      </p:ext>
    </p:extLst>
  </p:cSld>
  <p:clrMapOvr>
    <a:masterClrMapping/>
  </p:clrMapOvr>
  <p:transition/>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234C7F-24DB-1D04-003C-7C5C0A4175C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E3A82EF-83F7-BB2E-15C9-9133EBC0AFBB}"/>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4CBB455-44AF-B084-00D3-B535C6CA315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1F37239-1BF5-8F77-4513-8F198A76B8DC}"/>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791119931"/>
      </p:ext>
    </p:extLst>
  </p:cSld>
  <p:clrMapOvr>
    <a:masterClrMapping/>
  </p:clrMapOvr>
  <p:transition/>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3A4B5ED-B120-B37E-068C-47A4745F20F7}"/>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C536E915-7DC3-53F7-5703-F3AF89310E9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53F54A3F-9DFC-8CDB-5396-B8CF5D4CADCF}"/>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1232242228"/>
      </p:ext>
    </p:extLst>
  </p:cSld>
  <p:clrMapOvr>
    <a:masterClrMapping/>
  </p:clrMapOvr>
  <p:transition/>
</p:sldLayout>
</file>

<file path=ppt/slideLayouts/slideLayout25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B7790F-938C-5D7C-3160-0184C6CF3F3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424045C-5369-21CA-02B1-C4C6BBF27A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9A44BAB-9D87-80A3-112C-C85735C0E2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2B019E8-BFE1-B25D-154E-660856849610}"/>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EAB52CE3-D088-5DBF-A30B-071BE2D3D76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BBF331-F2E5-0B54-DA66-9AA60445922C}"/>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31952223"/>
      </p:ext>
    </p:extLst>
  </p:cSld>
  <p:clrMapOvr>
    <a:masterClrMapping/>
  </p:clrMapOvr>
  <p:transition/>
</p:sldLayout>
</file>

<file path=ppt/slideLayouts/slideLayout2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183199-EC93-E1AC-3835-5101EE512D6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EBBD6B0-8A3B-5529-5062-922DCDC052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5A917F7-582A-1166-09A0-99FADBBB82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CFF9511-68B5-E400-F352-C7A91A3E2236}"/>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ECBF840-812B-4675-CD8A-94E2DB54884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F676139-D974-E642-3F23-C64D978E92BC}"/>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264631028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4614F7-C1CC-749F-84B7-2EC33231769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98A9277-A2D4-7819-4C19-E3F580D43B5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D91EEDD-092B-8407-EA0D-5C47CEE7C40D}"/>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BCF0DE98-B942-CFD1-9D60-70DE72B4FDB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E72874-F14F-C261-2E73-A2830F0BDAB6}"/>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26806250"/>
      </p:ext>
    </p:extLst>
  </p:cSld>
  <p:clrMapOvr>
    <a:masterClrMapping/>
  </p:clrMapOvr>
  <p:transition/>
</p:sldLayout>
</file>

<file path=ppt/slideLayouts/slideLayout26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D8A567D-CE23-2D46-0A17-DEDFC52F548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4E62D49-7E04-B8C7-F5B1-709203C832C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37C6266-1B33-1669-9BCF-C257367140BF}"/>
              </a:ext>
            </a:extLst>
          </p:cNvPr>
          <p:cNvSpPr>
            <a:spLocks noGrp="1"/>
          </p:cNvSpPr>
          <p:nvPr>
            <p:ph type="dt" sz="half" idx="10"/>
          </p:nvPr>
        </p:nvSpPr>
        <p:spPr/>
        <p:txBody>
          <a:body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4B2DB8A3-5798-74F7-0AED-92283BB4580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DDE93E6-6210-F0F8-C6D3-4428A5EB9AAF}"/>
              </a:ext>
            </a:extLst>
          </p:cNvPr>
          <p:cNvSpPr>
            <a:spLocks noGrp="1"/>
          </p:cNvSpPr>
          <p:nvPr>
            <p:ph type="sldNum" sz="quarter" idx="12"/>
          </p:nvPr>
        </p:nvSpPr>
        <p:spPr/>
        <p:txBody>
          <a:body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1489900963"/>
      </p:ext>
    </p:extLst>
  </p:cSld>
  <p:clrMapOvr>
    <a:masterClrMapping/>
  </p:clrMapOvr>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376116419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55B261-0742-6796-2B72-358C442D44C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1CACF33-EC0D-25B7-97E9-E10E12D360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15EE078B-B63B-386A-CA22-071334352CC5}"/>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31B9EF5-6E5D-48B4-71B5-BDDEF09A1F6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BEAF65A-E1AD-38F6-926E-AA49CAA90D5E}"/>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357798114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BC5634-97CB-3CFE-D09A-77182149833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C5B81E4-E27F-A844-7BF5-36A9E3C94A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C728605-C2CC-8195-380A-C4785C3E06A7}"/>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C744C328-9D1F-FAD4-07B8-E2C37B74C70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780FA11-6CD3-7C7B-2E09-9001E1654ADF}"/>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3373741793"/>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BD2F7A-1A76-1173-86BF-0A09D12108E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B389523-6A7B-3FFD-0049-4DC1A5631C7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A3910F4-E447-C378-6746-2B2A9939A79D}"/>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EC62E46B-3CD1-5160-284E-ABC0F99C5A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20B7134-523B-FDF5-96AB-8A6EAF37B7F8}"/>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60259994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7D23A9-E80D-2D67-A0FA-FBF0539533B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D0A19C8-246A-7EB7-A06E-7BFEB19531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5EADA581-26E3-4EDE-388C-D90817280AEE}"/>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1EF134B-0BD2-F97E-EC00-2BE643EDDD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A8B2DD8-D1A6-821E-D0ED-A65DD0D19B33}"/>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266985163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BD3FE6-FADC-7085-CCB0-50FC915621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5708C9B-672E-7841-F277-3E17E3ECFC8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BB2C4CD-6437-877A-43B5-61CEE5CBE4E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953AA9E-D31D-B99E-E4E7-D5F8CECE2B7D}"/>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D007A09F-19A5-4CA2-D51A-02FC079D144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720B3B9-F72D-A6C1-DA49-8E7EF9EC3687}"/>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285411005"/>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2AA3EB-F616-AEB9-BB41-E5ECD0CF67D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68A7F80-483D-85D0-A160-946799CC5D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C666E97-3CDE-D950-459F-BF3F4AB9FF0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1E3618F4-67EA-DF5F-A30F-FBAEC8DA30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9A845728-44A9-1899-3AF7-2CAFD8E6665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2E3C3C6-7C15-53F3-D84B-E65C6792E1E7}"/>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C99D7644-BE84-5CF3-789D-D5629338F20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6177182-9E2D-0135-9D92-E2F92EA15DD9}"/>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346558156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099D0EE-1922-A35D-5455-0076CC3E35D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F400B4-2DF6-63F8-5A51-34023AE9964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9CD95FB-4399-D7D4-58D5-930B8D70EAA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9EF83E4-6F2D-CB67-443F-DABC0428A590}"/>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CBC01244-2A8A-C6A9-C8B2-619C1238EEE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A9185CA-CB76-1277-DA18-9F48C2D07D69}"/>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209654072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571FDA-4466-F787-06A4-7F22539838D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17867A1-0D41-ECAD-E07D-56E784D24E03}"/>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ADBCF03D-628A-4B6B-9588-B0ABD25D3E6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84BF6AE-6B53-0274-C329-ADA74C994EB9}"/>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32109655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517358A-3831-EC9E-6ABE-952A2D651057}"/>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F9DA8160-52B6-487F-4D22-68F744B2FA0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9DE45C9-15A4-8C45-22D1-A65FB0C369CD}"/>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128216098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D337BD-173C-4EBB-B5A4-4086DC97689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EC15DA8-A082-E58B-84F6-7B0B3E5A9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8CB15214-A1DE-1BA5-E2F9-F5A93AF57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0729D3A-14DD-91EA-4123-6E5E6FDFDADC}"/>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65FE54-7EB0-7C13-308E-EB0A055CDC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A402F6D-E56E-6D26-B0C6-D0853EF53858}"/>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124366002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6A86B6-C309-E61A-D6E8-272211F9862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D1C1A80-25A6-DD41-290F-E73DB29149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57F0C42-AF74-A742-C344-807551BBEB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4D1E97F-F064-295A-8BE0-71907751A9E4}"/>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9B4BB60E-D17E-9979-7368-374E0F7353C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5AD8C20-E7C3-22CC-5F6E-231079CCC0A2}"/>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238144065"/>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67F68A-7D88-FBF7-4446-35D15399CA4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F75D3E8-5588-F8AE-F665-52991D57CD0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552057F-CCA9-C788-DFA8-3FB584A671D1}"/>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F268BD2-8C4B-2EAC-4355-1E44D298D90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BA8FBE7-9A23-1A0B-D399-A0B27172EA53}"/>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268050089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1B30FD9-1EBB-B445-815D-75D15F5627A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74A8120-2EFF-4E79-B959-45F9AA6522A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6D9E795-E99A-C60A-9CCC-25B4B730D8BE}"/>
              </a:ext>
            </a:extLst>
          </p:cNvPr>
          <p:cNvSpPr>
            <a:spLocks noGrp="1"/>
          </p:cNvSpPr>
          <p:nvPr>
            <p:ph type="dt" sz="half" idx="10"/>
          </p:nvPr>
        </p:nvSpPr>
        <p:spPr/>
        <p:txBody>
          <a:body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6FBD75F3-1A8F-19DD-678E-BF4C595115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868BAFB-E166-05E3-5449-EE1785A881B7}"/>
              </a:ext>
            </a:extLst>
          </p:cNvPr>
          <p:cNvSpPr>
            <a:spLocks noGrp="1"/>
          </p:cNvSpPr>
          <p:nvPr>
            <p:ph type="sldNum" sz="quarter" idx="12"/>
          </p:nvPr>
        </p:nvSpPr>
        <p:spPr/>
        <p:txBody>
          <a:body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336310239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extLst>
      <p:ext uri="{BB962C8B-B14F-4D97-AF65-F5344CB8AC3E}">
        <p14:creationId xmlns:p14="http://schemas.microsoft.com/office/powerpoint/2010/main" val="702254346"/>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F2DCBB-D596-764F-D8C1-AF8781701F7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84C6885-E8D7-24E5-0CE8-95A5ECAAEB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10FF5B0-30F7-7361-1719-C9C8A9A12067}"/>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6127C9E-BD5A-F61D-B8F8-E868F3F573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6423F96-647B-196C-8A1E-52E84D1A7999}"/>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1021236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87A37E-1D50-8943-F080-D80F0FE5420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424E4F9-7CB1-06F5-FAE9-4EE34D2F980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ACD2698-74EF-6653-F216-AA5D569CCF59}"/>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37D243C-B99A-356F-E49A-B6BA53D4C1F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A7341B0-A225-9BC3-427B-6251E374F985}"/>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785070181"/>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3B3F15-D41A-BF61-29E3-54585572BF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3188A27-CCB8-9870-BAC4-06F6BAE616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8DB469B-B2D0-AF02-51F4-E26E1A6CD65F}"/>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FFF27ADD-7B9D-9E97-C5EF-BBC1799A3C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2F3EA69-00FD-0EDF-48BA-1286A0716FF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8313422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0A3D8B-F680-CD40-4688-721A96AE8A7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A20DBAE4-C8FE-4440-639B-97A40FE229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03DDDF2-39BD-92E6-15EB-959D86B5A34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6A50E001-8DB8-9C10-C96D-A3207A9C94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0AD4FDC-3F4F-0EBE-9D86-5F19D499DEC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D0CBD27-70B6-8254-3D14-CDBF72274C15}"/>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762B8C6C-0B9A-1180-6A43-C244F45831C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82C7878-0C18-F5A8-3333-C06D159A1425}"/>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206690819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2725D-72BE-515A-AEFB-1486B03784E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1A6C433-AA4E-70D5-6BA8-63A557A7B92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B605F13-EF31-BDAF-C2CF-65512A98799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4856442-57A4-E22F-8338-BE457DEA41FA}"/>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E19A88FE-073D-9110-D821-6411CA32D2D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7B71C7E-E131-C5CF-E93E-477A01684741}"/>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4084853196"/>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3FE220-D192-F408-916B-34148BC4BDD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AEA4C16D-B24D-F0E3-DFCB-D277A027A7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7213D83-4CBA-5EFA-4300-0B9F0E98B1C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687431-EA70-AA04-30AC-468DF3AFAC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A1C6654-B776-4F46-7E92-6781BDFAC26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A3D4A25-2765-7957-E5FC-B0E7F8B89671}"/>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2575C49C-6A90-9AD6-F972-4B94A0AF6A6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2A55679-B73E-5FC7-70BD-0F93B5D0DFDF}"/>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32830628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D81607-4A07-66FB-F99E-A754319B97A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749F219-BB95-9D6E-EDEB-AEB558B75F7E}"/>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19323413-6CB4-85D7-0CC9-CFFF4346E0C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1011BB4-8731-87FE-7769-2E13C783BE0B}"/>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322362039"/>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A085670-25F2-54AE-4065-B50126EDCDA6}"/>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AA0E3503-EBE9-0650-72A9-702F9655221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9BA7C95-35C4-3F92-18E1-E2ADAD451F3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105787014"/>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7A9CBC-0689-4394-4B73-417A62040BE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BD0B12B-6454-6578-5F60-5B49B0A903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F98ED10-F018-CB50-239E-C9614C3D03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3AFB7E0-CB79-5E87-5EF8-1D66EE9A4DEC}"/>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6CFC7164-2C14-4A64-005C-E97EE877E1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A2B3489-7CB1-48EE-344A-BDFC633F760E}"/>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258883708"/>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E98D44-CBD7-B023-51C4-16DA867188C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0EE122C-8ECE-41ED-3A33-353832B331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EA20D9A-9C86-805B-B603-E049F512FC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79D2EC4-634B-3A0D-851A-5BF87D5E27AF}"/>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703039C0-80B1-BE0A-7477-47A12A24843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23AA6A2-56E7-163F-2CB6-E9EB6F19E584}"/>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667788616"/>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4EEE72-FCBF-359D-6B84-CBD21E20E9D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9628E50-EDCE-D3D7-0471-A1796E249F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D2D9EB3-300A-7ACE-AFBC-383D4A5BC70A}"/>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8220FE1-35FF-9A80-0B87-0E8C9D9A7D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D0C0E2A-1FAE-2171-0316-0749BED00E5B}"/>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90996042"/>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AE12FB3-497B-16B8-99AA-5C818B864D2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7761821-5E78-E9EA-7CD6-879615FD312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4567B07-EB8A-4936-94D4-386C3E0C40A4}"/>
              </a:ext>
            </a:extLst>
          </p:cNvPr>
          <p:cNvSpPr>
            <a:spLocks noGrp="1"/>
          </p:cNvSpPr>
          <p:nvPr>
            <p:ph type="dt" sz="half" idx="10"/>
          </p:nvPr>
        </p:nvSpPr>
        <p:spPr/>
        <p:txBody>
          <a:body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5D3CA737-C4C2-A1BE-4158-CE17EEA8CF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6BC3FC3-BA79-75E3-9173-F4A1F7FC33C7}"/>
              </a:ext>
            </a:extLst>
          </p:cNvPr>
          <p:cNvSpPr>
            <a:spLocks noGrp="1"/>
          </p:cNvSpPr>
          <p:nvPr>
            <p:ph type="sldNum" sz="quarter" idx="12"/>
          </p:nvPr>
        </p:nvSpPr>
        <p:spPr/>
        <p:txBody>
          <a:body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01282001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图文-05">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D4894"/>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5" name="椭圆 104"/>
          <p:cNvSpPr/>
          <p:nvPr userDrawn="1"/>
        </p:nvSpPr>
        <p:spPr>
          <a:xfrm>
            <a:off x="4735195" y="1996440"/>
            <a:ext cx="2722245" cy="2722245"/>
          </a:xfrm>
          <a:prstGeom prst="ellipse">
            <a:avLst/>
          </a:prstGeom>
          <a:solidFill>
            <a:srgbClr val="0D4894"/>
          </a:solidFill>
          <a:ln w="152400">
            <a:solidFill>
              <a:schemeClr val="bg1">
                <a:lumMod val="85000"/>
              </a:schemeClr>
            </a:solidFill>
          </a:ln>
          <a:effectLst>
            <a:outerShdw blurRad="762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2" name="弧形 111"/>
          <p:cNvSpPr/>
          <p:nvPr userDrawn="1"/>
        </p:nvSpPr>
        <p:spPr>
          <a:xfrm>
            <a:off x="4392295" y="1653540"/>
            <a:ext cx="3330575" cy="3330575"/>
          </a:xfrm>
          <a:prstGeom prst="arc">
            <a:avLst>
              <a:gd name="adj1" fmla="val 16200000"/>
              <a:gd name="adj2" fmla="val 19455614"/>
            </a:avLst>
          </a:prstGeom>
          <a:ln w="50800" cap="rnd">
            <a:gradFill flip="none" rotWithShape="1">
              <a:gsLst>
                <a:gs pos="0">
                  <a:schemeClr val="tx2">
                    <a:lumMod val="20000"/>
                    <a:lumOff val="80000"/>
                    <a:alpha val="0"/>
                  </a:schemeClr>
                </a:gs>
                <a:gs pos="100000">
                  <a:schemeClr val="tx2">
                    <a:lumMod val="20000"/>
                    <a:lumOff val="80000"/>
                  </a:schemeClr>
                </a:gs>
              </a:gsLst>
              <a:lin ang="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3" name="弧形 112"/>
          <p:cNvSpPr/>
          <p:nvPr userDrawn="1"/>
        </p:nvSpPr>
        <p:spPr>
          <a:xfrm>
            <a:off x="3973195" y="1234440"/>
            <a:ext cx="4073525" cy="4073525"/>
          </a:xfrm>
          <a:prstGeom prst="arc">
            <a:avLst>
              <a:gd name="adj1" fmla="val 21326323"/>
              <a:gd name="adj2" fmla="val 4417834"/>
            </a:avLst>
          </a:prstGeom>
          <a:ln w="50800" cap="rnd">
            <a:gradFill>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4" name="弧形 113"/>
          <p:cNvSpPr/>
          <p:nvPr userDrawn="1"/>
        </p:nvSpPr>
        <p:spPr>
          <a:xfrm>
            <a:off x="4563745" y="1824990"/>
            <a:ext cx="3026410" cy="3026410"/>
          </a:xfrm>
          <a:prstGeom prst="arc">
            <a:avLst>
              <a:gd name="adj1" fmla="val 20453589"/>
              <a:gd name="adj2" fmla="val 1326856"/>
            </a:avLst>
          </a:prstGeom>
          <a:ln w="50800" cap="rnd">
            <a:gradFill flip="none" rotWithShape="1">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5" name="弧形 114"/>
          <p:cNvSpPr/>
          <p:nvPr userDrawn="1"/>
        </p:nvSpPr>
        <p:spPr>
          <a:xfrm>
            <a:off x="4478020" y="1739265"/>
            <a:ext cx="3178175" cy="3178175"/>
          </a:xfrm>
          <a:prstGeom prst="arc">
            <a:avLst>
              <a:gd name="adj1" fmla="val 2732978"/>
              <a:gd name="adj2" fmla="val 12989223"/>
            </a:avLst>
          </a:prstGeom>
          <a:ln w="50800" cap="rnd">
            <a:gradFill flip="none" rotWithShape="1">
              <a:gsLst>
                <a:gs pos="0">
                  <a:srgbClr val="0D4894">
                    <a:alpha val="0"/>
                  </a:srgbClr>
                </a:gs>
                <a:gs pos="100000">
                  <a:srgbClr val="0D4894"/>
                </a:gs>
              </a:gsLst>
              <a:lin ang="135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6" name="弧形 115"/>
          <p:cNvSpPr/>
          <p:nvPr userDrawn="1"/>
        </p:nvSpPr>
        <p:spPr>
          <a:xfrm>
            <a:off x="4269105" y="1530350"/>
            <a:ext cx="3549015" cy="3549015"/>
          </a:xfrm>
          <a:prstGeom prst="arc">
            <a:avLst>
              <a:gd name="adj1" fmla="val 7042663"/>
              <a:gd name="adj2" fmla="val 10787442"/>
            </a:avLst>
          </a:prstGeom>
          <a:ln w="50800" cap="rnd">
            <a:gradFill flip="none" rotWithShape="1">
              <a:gsLst>
                <a:gs pos="0">
                  <a:schemeClr val="tx2">
                    <a:lumMod val="20000"/>
                    <a:lumOff val="80000"/>
                    <a:alpha val="0"/>
                  </a:schemeClr>
                </a:gs>
                <a:gs pos="100000">
                  <a:schemeClr val="tx2">
                    <a:lumMod val="20000"/>
                    <a:lumOff val="80000"/>
                  </a:schemeClr>
                </a:gs>
              </a:gsLst>
              <a:lin ang="162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99931127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D15A32-037A-29B2-1252-39224BEFB4C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D66C1C2-C373-A09F-0456-DAB306F32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287F4E6-1098-1886-2D6A-A2BCAABC4210}"/>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4632599-9F39-E69A-C5A8-D1F94DF3CE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611280C-D0F4-E28E-4A21-3E2B82BBAB9D}"/>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79053814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9B235C-4830-A9EA-9BA7-15B4B5CBD5B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8213E88-177B-47E1-5FA6-DF770645297C}"/>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176AE1B7-1945-289F-DE58-66D850440A0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05B1037-6CDE-A8CB-5D8A-731135E5BD5F}"/>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1778889017"/>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71A1B3-00B3-4D3A-A8FC-3F44B846E2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648DCF-AF69-FD63-02C0-139386D028C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B9D4E2-2036-6075-5157-E3DC005F8EEB}"/>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4A0D10-240D-0B7C-00F1-178BE7950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915E91-6BB4-B1BA-94CA-85F29ABBEA96}"/>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01382745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430C29-199D-2E4B-C444-5EC393E4DD8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E83E2A8-88E3-A343-0FB3-245FCD0BE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2FD5B67-4B85-D63E-BDC1-B3D692205A5E}"/>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1F982B32-420E-1113-EB1E-EBF7BA15B5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C037E40-1A6E-0CA0-8270-74DBF3EA248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150614069"/>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7B222-4386-C85B-ABDA-A4C34F07A5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12FBBED-AC1D-F327-AA6E-4FF291E8D9A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6774446-E747-B0A5-6CE9-BE659D691FB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1A230B1-EDA4-F80E-FBD3-E8CDD8BA2E7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21FA9D55-EC3A-28F0-18DF-2F3C11F6F4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41C41A-D986-5E75-7D13-3FD343C4398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3416604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CF146-A742-5ECA-3F06-EA626E5147A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9B531EF-C88C-9B92-A244-A6790FA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2F56A07-D40B-E4FD-F9A4-35B6AB1ED24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7271E1D-5568-3378-F8D2-190AC9D091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34B6D2E7-EAA4-9878-A6F3-51EF3F8218F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7F4F59-C133-9DDD-CD3F-63DDA2E4F77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8" name="页脚占位符 7">
            <a:extLst>
              <a:ext uri="{FF2B5EF4-FFF2-40B4-BE49-F238E27FC236}">
                <a16:creationId xmlns:a16="http://schemas.microsoft.com/office/drawing/2014/main" id="{E4E966C8-58FE-DDEC-71CA-5393A516B4C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7DE9AB9-6840-874E-79F0-E4E7C9D6CD3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7536375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BA9ACC-4FCE-5702-4C7A-DB5BFA9DCFF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209EF7F-6778-054D-6DB6-1086717F51B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4" name="页脚占位符 3">
            <a:extLst>
              <a:ext uri="{FF2B5EF4-FFF2-40B4-BE49-F238E27FC236}">
                <a16:creationId xmlns:a16="http://schemas.microsoft.com/office/drawing/2014/main" id="{D6475A97-E77B-401A-5E74-B121EB2020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805B0C8-38DC-7601-79F5-C0F092E2630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334534037"/>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096ADB-1CA7-C832-BBC7-9A698F19DB9F}"/>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F5D5969-6BBC-2F69-3EAC-52436192B69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3EB9EB1-DF1B-C5E7-C1E8-1C09C4E90B57}"/>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644276937"/>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090855-A318-64CB-3FDA-0D5BB5EA051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7B8C1B9-D293-DD2E-4E34-4116BBC5E1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88DF1F2-1B0E-A84F-B6EE-B11B02053D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155421-8895-6E90-C5EC-33761E61908C}"/>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A1DF81AE-37CA-DBB4-915B-ED325D4EF2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FBC0AB-F888-A3E0-C5ED-4C658D398DF0}"/>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3944952990"/>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7DF1A9-F8F2-CB03-C54D-F6ED696C23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8146CF9-B03B-8E62-676D-8BB08B68F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D4F94E4-8004-A79B-C246-E76F53FB7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C406AE6-7B32-AC09-54F5-DD0E8AAB67E6}"/>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1060F4CC-ED01-24A4-937F-4306F9B4C0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64DE1C-CA75-C0A0-E4BA-12D92A4DD52E}"/>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27868530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0619B6-597F-05F3-83A0-D86C0E0D36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FE977EE-1897-035F-1F8A-16CDADB301B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71FD3A-8969-C18F-623B-CBF384D4B71D}"/>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82A0BBC3-C1C7-48C4-88F9-140683AFA4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2FFE9D-3049-AE4D-81D8-9F5EDA0AD772}"/>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831308456"/>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E509FF3-40F4-7970-AC0A-339548EBBC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2EC9457-C547-3AF8-AB1A-CA703F0EE0E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2E24BC7-95CB-0D7B-289B-563368688DD9}"/>
              </a:ext>
            </a:extLst>
          </p:cNvPr>
          <p:cNvSpPr>
            <a:spLocks noGrp="1"/>
          </p:cNvSpPr>
          <p:nvPr>
            <p:ph type="dt" sz="half" idx="10"/>
          </p:nvPr>
        </p:nvSpPr>
        <p:spPr/>
        <p:txBody>
          <a:body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3F996526-97DF-126E-8F96-11A4AF3525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6A67DE-E105-2F35-3F2C-80B083815131}"/>
              </a:ext>
            </a:extLst>
          </p:cNvPr>
          <p:cNvSpPr>
            <a:spLocks noGrp="1"/>
          </p:cNvSpPr>
          <p:nvPr>
            <p:ph type="sldNum" sz="quarter" idx="12"/>
          </p:nvPr>
        </p:nvSpPr>
        <p:spPr/>
        <p:txBody>
          <a:body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18724753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72EE823-243E-71BD-6066-3811D7DB56BA}"/>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3" name="页脚占位符 2">
            <a:extLst>
              <a:ext uri="{FF2B5EF4-FFF2-40B4-BE49-F238E27FC236}">
                <a16:creationId xmlns:a16="http://schemas.microsoft.com/office/drawing/2014/main" id="{096AB934-67F7-D11D-DEBB-C612633257A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ABF34DF-BFB7-358B-D9BE-7C854ADDF08B}"/>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1810989213"/>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章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83783"/>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图文-01">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矩形 52"/>
          <p:cNvSpPr/>
          <p:nvPr userDrawn="1"/>
        </p:nvSpPr>
        <p:spPr>
          <a:xfrm>
            <a:off x="660400" y="1899000"/>
            <a:ext cx="10858500" cy="306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0" tIns="36000" rIns="54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55" name="矩形 54"/>
          <p:cNvSpPr/>
          <p:nvPr userDrawn="1"/>
        </p:nvSpPr>
        <p:spPr>
          <a:xfrm>
            <a:off x="11201400" y="1899000"/>
            <a:ext cx="317500" cy="30600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8" name="图片占位符 57"/>
          <p:cNvSpPr>
            <a:spLocks noGrp="1"/>
          </p:cNvSpPr>
          <p:nvPr>
            <p:ph type="pic" sz="quarter" idx="13"/>
          </p:nvPr>
        </p:nvSpPr>
        <p:spPr>
          <a:xfrm>
            <a:off x="660400" y="1752600"/>
            <a:ext cx="3352800" cy="3352800"/>
          </a:xfrm>
          <a:custGeom>
            <a:avLst/>
            <a:gdLst>
              <a:gd name="connsiteX0" fmla="*/ 139711 w 3352800"/>
              <a:gd name="connsiteY0" fmla="*/ 0 h 3352800"/>
              <a:gd name="connsiteX1" fmla="*/ 3213089 w 3352800"/>
              <a:gd name="connsiteY1" fmla="*/ 0 h 3352800"/>
              <a:gd name="connsiteX2" fmla="*/ 3352800 w 3352800"/>
              <a:gd name="connsiteY2" fmla="*/ 139711 h 3352800"/>
              <a:gd name="connsiteX3" fmla="*/ 3352800 w 3352800"/>
              <a:gd name="connsiteY3" fmla="*/ 3213089 h 3352800"/>
              <a:gd name="connsiteX4" fmla="*/ 3213089 w 3352800"/>
              <a:gd name="connsiteY4" fmla="*/ 3352800 h 3352800"/>
              <a:gd name="connsiteX5" fmla="*/ 139711 w 3352800"/>
              <a:gd name="connsiteY5" fmla="*/ 3352800 h 3352800"/>
              <a:gd name="connsiteX6" fmla="*/ 0 w 3352800"/>
              <a:gd name="connsiteY6" fmla="*/ 3213089 h 3352800"/>
              <a:gd name="connsiteX7" fmla="*/ 0 w 3352800"/>
              <a:gd name="connsiteY7" fmla="*/ 139711 h 3352800"/>
              <a:gd name="connsiteX8" fmla="*/ 139711 w 3352800"/>
              <a:gd name="connsiteY8"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2800" h="3352800">
                <a:moveTo>
                  <a:pt x="139711" y="0"/>
                </a:moveTo>
                <a:lnTo>
                  <a:pt x="3213089" y="0"/>
                </a:lnTo>
                <a:cubicBezTo>
                  <a:pt x="3290249" y="0"/>
                  <a:pt x="3352800" y="62551"/>
                  <a:pt x="3352800" y="139711"/>
                </a:cubicBezTo>
                <a:lnTo>
                  <a:pt x="3352800" y="3213089"/>
                </a:lnTo>
                <a:cubicBezTo>
                  <a:pt x="3352800" y="3290249"/>
                  <a:pt x="3290249" y="3352800"/>
                  <a:pt x="3213089" y="3352800"/>
                </a:cubicBezTo>
                <a:lnTo>
                  <a:pt x="139711" y="3352800"/>
                </a:lnTo>
                <a:cubicBezTo>
                  <a:pt x="62551" y="3352800"/>
                  <a:pt x="0" y="3290249"/>
                  <a:pt x="0" y="3213089"/>
                </a:cubicBezTo>
                <a:lnTo>
                  <a:pt x="0" y="139711"/>
                </a:lnTo>
                <a:cubicBezTo>
                  <a:pt x="0" y="62551"/>
                  <a:pt x="62551" y="0"/>
                  <a:pt x="139711" y="0"/>
                </a:cubicBezTo>
                <a:close/>
              </a:path>
            </a:pathLst>
          </a:custGeom>
          <a:ln w="19050">
            <a:solidFill>
              <a:schemeClr val="accent1"/>
            </a:solidFill>
          </a:ln>
        </p:spPr>
        <p:txBody>
          <a:bodyPr wrap="square">
            <a:noAutofit/>
          </a:bodyPr>
          <a:lstStyle/>
          <a:p>
            <a:endParaRPr lang="zh-CN" altLang="en-US"/>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图文-02">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userDrawn="1"/>
        </p:nvSpPr>
        <p:spPr>
          <a:xfrm>
            <a:off x="566794" y="6583649"/>
            <a:ext cx="1941557" cy="24622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spc="600">
                <a:solidFill>
                  <a:schemeClr val="bg1"/>
                </a:solidFill>
                <a:latin typeface="微软雅黑" panose="020B0503020204020204" charset="-122"/>
                <a:ea typeface="微软雅黑" panose="020B0503020204020204" charset="-122"/>
              </a:rPr>
              <a:t>美美与共 知行合一</a:t>
            </a:r>
          </a:p>
        </p:txBody>
      </p:sp>
      <p:sp>
        <p:nvSpPr>
          <p:cNvPr id="57" name="文本框 56"/>
          <p:cNvSpPr txBox="1"/>
          <p:nvPr userDrawn="1"/>
        </p:nvSpPr>
        <p:spPr>
          <a:xfrm>
            <a:off x="9057447" y="6583649"/>
            <a:ext cx="2595582" cy="24622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000" spc="300" err="1">
                <a:solidFill>
                  <a:schemeClr val="bg1"/>
                </a:solidFill>
                <a:latin typeface="Arial" panose="020B0604020202020204" pitchFamily="34" charset="0"/>
                <a:ea typeface="微软雅黑" panose="020B0503020204020204" charset="-122"/>
                <a:cs typeface="Arial" panose="020B0604020202020204" pitchFamily="34" charset="0"/>
              </a:rPr>
              <a:t>Minzu University of China</a:t>
            </a:r>
            <a:endParaRPr lang="zh-CN" altLang="en-US" sz="1000" spc="300">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9" name="矩形 58"/>
          <p:cNvSpPr/>
          <p:nvPr userDrawn="1"/>
        </p:nvSpPr>
        <p:spPr>
          <a:xfrm>
            <a:off x="660400" y="1547230"/>
            <a:ext cx="10858500" cy="20253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520000" tIns="36000" rIns="54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103" name="矩形 102"/>
          <p:cNvSpPr/>
          <p:nvPr userDrawn="1"/>
        </p:nvSpPr>
        <p:spPr>
          <a:xfrm>
            <a:off x="11201400" y="1547230"/>
            <a:ext cx="317500" cy="20253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4" name="矩形 103"/>
          <p:cNvSpPr/>
          <p:nvPr userDrawn="1"/>
        </p:nvSpPr>
        <p:spPr>
          <a:xfrm>
            <a:off x="660400" y="4036780"/>
            <a:ext cx="10858500" cy="20253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0" tIns="36000" rIns="252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105" name="矩形 104"/>
          <p:cNvSpPr/>
          <p:nvPr userDrawn="1"/>
        </p:nvSpPr>
        <p:spPr>
          <a:xfrm>
            <a:off x="650554" y="4036780"/>
            <a:ext cx="317500" cy="20253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6" name="图片占位符 105"/>
          <p:cNvSpPr>
            <a:spLocks noGrp="1"/>
          </p:cNvSpPr>
          <p:nvPr>
            <p:ph type="pic" sz="quarter" idx="13"/>
          </p:nvPr>
        </p:nvSpPr>
        <p:spPr>
          <a:xfrm>
            <a:off x="660400" y="1400830"/>
            <a:ext cx="2343150" cy="2343150"/>
          </a:xfrm>
          <a:custGeom>
            <a:avLst/>
            <a:gdLst>
              <a:gd name="connsiteX0" fmla="*/ 97639 w 2343150"/>
              <a:gd name="connsiteY0" fmla="*/ 0 h 2343150"/>
              <a:gd name="connsiteX1" fmla="*/ 2245511 w 2343150"/>
              <a:gd name="connsiteY1" fmla="*/ 0 h 2343150"/>
              <a:gd name="connsiteX2" fmla="*/ 2343150 w 2343150"/>
              <a:gd name="connsiteY2" fmla="*/ 97639 h 2343150"/>
              <a:gd name="connsiteX3" fmla="*/ 2343150 w 2343150"/>
              <a:gd name="connsiteY3" fmla="*/ 2245511 h 2343150"/>
              <a:gd name="connsiteX4" fmla="*/ 2245511 w 2343150"/>
              <a:gd name="connsiteY4" fmla="*/ 2343150 h 2343150"/>
              <a:gd name="connsiteX5" fmla="*/ 97639 w 2343150"/>
              <a:gd name="connsiteY5" fmla="*/ 2343150 h 2343150"/>
              <a:gd name="connsiteX6" fmla="*/ 0 w 2343150"/>
              <a:gd name="connsiteY6" fmla="*/ 2245511 h 2343150"/>
              <a:gd name="connsiteX7" fmla="*/ 0 w 2343150"/>
              <a:gd name="connsiteY7" fmla="*/ 97639 h 2343150"/>
              <a:gd name="connsiteX8" fmla="*/ 97639 w 2343150"/>
              <a:gd name="connsiteY8" fmla="*/ 0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3150" h="2343150">
                <a:moveTo>
                  <a:pt x="97639" y="0"/>
                </a:moveTo>
                <a:lnTo>
                  <a:pt x="2245511" y="0"/>
                </a:lnTo>
                <a:cubicBezTo>
                  <a:pt x="2299436" y="0"/>
                  <a:pt x="2343150" y="43714"/>
                  <a:pt x="2343150" y="97639"/>
                </a:cubicBezTo>
                <a:lnTo>
                  <a:pt x="2343150" y="2245511"/>
                </a:lnTo>
                <a:cubicBezTo>
                  <a:pt x="2343150" y="2299436"/>
                  <a:pt x="2299436" y="2343150"/>
                  <a:pt x="2245511" y="2343150"/>
                </a:cubicBezTo>
                <a:lnTo>
                  <a:pt x="97639" y="2343150"/>
                </a:lnTo>
                <a:cubicBezTo>
                  <a:pt x="43714" y="2343150"/>
                  <a:pt x="0" y="2299436"/>
                  <a:pt x="0" y="2245511"/>
                </a:cubicBezTo>
                <a:lnTo>
                  <a:pt x="0" y="97639"/>
                </a:lnTo>
                <a:cubicBezTo>
                  <a:pt x="0" y="43714"/>
                  <a:pt x="43714" y="0"/>
                  <a:pt x="97639" y="0"/>
                </a:cubicBezTo>
                <a:close/>
              </a:path>
            </a:pathLst>
          </a:custGeom>
          <a:ln w="19050">
            <a:solidFill>
              <a:schemeClr val="accent1"/>
            </a:solidFill>
          </a:ln>
        </p:spPr>
        <p:txBody>
          <a:bodyPr wrap="square">
            <a:noAutofit/>
          </a:bodyPr>
          <a:lstStyle/>
          <a:p>
            <a:endParaRPr lang="zh-CN" altLang="en-US"/>
          </a:p>
        </p:txBody>
      </p:sp>
      <p:sp>
        <p:nvSpPr>
          <p:cNvPr id="107" name="图片占位符 106"/>
          <p:cNvSpPr>
            <a:spLocks noGrp="1"/>
          </p:cNvSpPr>
          <p:nvPr>
            <p:ph type="pic" sz="quarter" idx="14"/>
          </p:nvPr>
        </p:nvSpPr>
        <p:spPr>
          <a:xfrm>
            <a:off x="9175750" y="3890380"/>
            <a:ext cx="2343150" cy="2343150"/>
          </a:xfrm>
          <a:custGeom>
            <a:avLst/>
            <a:gdLst>
              <a:gd name="connsiteX0" fmla="*/ 97639 w 2343150"/>
              <a:gd name="connsiteY0" fmla="*/ 0 h 2343150"/>
              <a:gd name="connsiteX1" fmla="*/ 2245511 w 2343150"/>
              <a:gd name="connsiteY1" fmla="*/ 0 h 2343150"/>
              <a:gd name="connsiteX2" fmla="*/ 2343150 w 2343150"/>
              <a:gd name="connsiteY2" fmla="*/ 97639 h 2343150"/>
              <a:gd name="connsiteX3" fmla="*/ 2343150 w 2343150"/>
              <a:gd name="connsiteY3" fmla="*/ 2245511 h 2343150"/>
              <a:gd name="connsiteX4" fmla="*/ 2245511 w 2343150"/>
              <a:gd name="connsiteY4" fmla="*/ 2343150 h 2343150"/>
              <a:gd name="connsiteX5" fmla="*/ 97639 w 2343150"/>
              <a:gd name="connsiteY5" fmla="*/ 2343150 h 2343150"/>
              <a:gd name="connsiteX6" fmla="*/ 0 w 2343150"/>
              <a:gd name="connsiteY6" fmla="*/ 2245511 h 2343150"/>
              <a:gd name="connsiteX7" fmla="*/ 0 w 2343150"/>
              <a:gd name="connsiteY7" fmla="*/ 97639 h 2343150"/>
              <a:gd name="connsiteX8" fmla="*/ 97639 w 2343150"/>
              <a:gd name="connsiteY8" fmla="*/ 0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3150" h="2343150">
                <a:moveTo>
                  <a:pt x="97639" y="0"/>
                </a:moveTo>
                <a:lnTo>
                  <a:pt x="2245511" y="0"/>
                </a:lnTo>
                <a:cubicBezTo>
                  <a:pt x="2299436" y="0"/>
                  <a:pt x="2343150" y="43714"/>
                  <a:pt x="2343150" y="97639"/>
                </a:cubicBezTo>
                <a:lnTo>
                  <a:pt x="2343150" y="2245511"/>
                </a:lnTo>
                <a:cubicBezTo>
                  <a:pt x="2343150" y="2299436"/>
                  <a:pt x="2299436" y="2343150"/>
                  <a:pt x="2245511" y="2343150"/>
                </a:cubicBezTo>
                <a:lnTo>
                  <a:pt x="97639" y="2343150"/>
                </a:lnTo>
                <a:cubicBezTo>
                  <a:pt x="43714" y="2343150"/>
                  <a:pt x="0" y="2299436"/>
                  <a:pt x="0" y="2245511"/>
                </a:cubicBezTo>
                <a:lnTo>
                  <a:pt x="0" y="97639"/>
                </a:lnTo>
                <a:cubicBezTo>
                  <a:pt x="0" y="43714"/>
                  <a:pt x="43714" y="0"/>
                  <a:pt x="97639" y="0"/>
                </a:cubicBezTo>
                <a:close/>
              </a:path>
            </a:pathLst>
          </a:custGeom>
          <a:ln w="19050">
            <a:solidFill>
              <a:schemeClr val="accent1"/>
            </a:solidFill>
          </a:ln>
        </p:spPr>
        <p:txBody>
          <a:bodyPr wrap="square">
            <a:noAutofit/>
          </a:bodyPr>
          <a:lstStyle/>
          <a:p>
            <a:endParaRPr lang="zh-CN" altLang="en-US"/>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图文-03">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8" name="图片占位符 107"/>
          <p:cNvSpPr>
            <a:spLocks noGrp="1"/>
          </p:cNvSpPr>
          <p:nvPr>
            <p:ph type="pic" sz="quarter" idx="13"/>
          </p:nvPr>
        </p:nvSpPr>
        <p:spPr>
          <a:xfrm>
            <a:off x="673100" y="1342702"/>
            <a:ext cx="10845800" cy="3536950"/>
          </a:xfrm>
          <a:custGeom>
            <a:avLst/>
            <a:gdLst>
              <a:gd name="connsiteX0" fmla="*/ 0 w 10845800"/>
              <a:gd name="connsiteY0" fmla="*/ 0 h 3536950"/>
              <a:gd name="connsiteX1" fmla="*/ 10845800 w 10845800"/>
              <a:gd name="connsiteY1" fmla="*/ 0 h 3536950"/>
              <a:gd name="connsiteX2" fmla="*/ 10845800 w 10845800"/>
              <a:gd name="connsiteY2" fmla="*/ 3536950 h 3536950"/>
              <a:gd name="connsiteX3" fmla="*/ 0 w 10845800"/>
              <a:gd name="connsiteY3" fmla="*/ 3536950 h 3536950"/>
            </a:gdLst>
            <a:ahLst/>
            <a:cxnLst>
              <a:cxn ang="0">
                <a:pos x="connsiteX0" y="connsiteY0"/>
              </a:cxn>
              <a:cxn ang="0">
                <a:pos x="connsiteX1" y="connsiteY1"/>
              </a:cxn>
              <a:cxn ang="0">
                <a:pos x="connsiteX2" y="connsiteY2"/>
              </a:cxn>
              <a:cxn ang="0">
                <a:pos x="connsiteX3" y="connsiteY3"/>
              </a:cxn>
            </a:cxnLst>
            <a:rect l="l" t="t" r="r" b="b"/>
            <a:pathLst>
              <a:path w="10845800" h="3536950">
                <a:moveTo>
                  <a:pt x="0" y="0"/>
                </a:moveTo>
                <a:lnTo>
                  <a:pt x="10845800" y="0"/>
                </a:lnTo>
                <a:lnTo>
                  <a:pt x="10845800" y="3536950"/>
                </a:lnTo>
                <a:lnTo>
                  <a:pt x="0" y="3536950"/>
                </a:lnTo>
                <a:close/>
              </a:path>
            </a:pathLst>
          </a:custGeom>
        </p:spPr>
        <p:txBody>
          <a:bodyPr wrap="square">
            <a:noAutofit/>
          </a:bodyPr>
          <a:lstStyle/>
          <a:p>
            <a:endParaRPr lang="zh-CN" alt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图文-04">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í$líḑé"/>
          <p:cNvSpPr/>
          <p:nvPr userDrawn="1"/>
        </p:nvSpPr>
        <p:spPr bwMode="auto">
          <a:xfrm>
            <a:off x="1180545" y="2151500"/>
            <a:ext cx="4259651" cy="2868154"/>
          </a:xfrm>
          <a:custGeom>
            <a:avLst/>
            <a:gdLst>
              <a:gd name="T0" fmla="*/ 1203 w 1203"/>
              <a:gd name="T1" fmla="*/ 773 h 810"/>
              <a:gd name="T2" fmla="*/ 1176 w 1203"/>
              <a:gd name="T3" fmla="*/ 810 h 810"/>
              <a:gd name="T4" fmla="*/ 28 w 1203"/>
              <a:gd name="T5" fmla="*/ 810 h 810"/>
              <a:gd name="T6" fmla="*/ 0 w 1203"/>
              <a:gd name="T7" fmla="*/ 773 h 810"/>
              <a:gd name="T8" fmla="*/ 0 w 1203"/>
              <a:gd name="T9" fmla="*/ 37 h 810"/>
              <a:gd name="T10" fmla="*/ 28 w 1203"/>
              <a:gd name="T11" fmla="*/ 0 h 810"/>
              <a:gd name="T12" fmla="*/ 1176 w 1203"/>
              <a:gd name="T13" fmla="*/ 0 h 810"/>
              <a:gd name="T14" fmla="*/ 1203 w 1203"/>
              <a:gd name="T15" fmla="*/ 37 h 810"/>
              <a:gd name="T16" fmla="*/ 1203 w 1203"/>
              <a:gd name="T17" fmla="*/ 77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3" h="810">
                <a:moveTo>
                  <a:pt x="1203" y="773"/>
                </a:moveTo>
                <a:cubicBezTo>
                  <a:pt x="1203" y="794"/>
                  <a:pt x="1191" y="810"/>
                  <a:pt x="1176" y="810"/>
                </a:cubicBezTo>
                <a:cubicBezTo>
                  <a:pt x="28" y="810"/>
                  <a:pt x="28" y="810"/>
                  <a:pt x="28" y="810"/>
                </a:cubicBezTo>
                <a:cubicBezTo>
                  <a:pt x="12" y="810"/>
                  <a:pt x="0" y="794"/>
                  <a:pt x="0" y="773"/>
                </a:cubicBezTo>
                <a:cubicBezTo>
                  <a:pt x="0" y="37"/>
                  <a:pt x="0" y="37"/>
                  <a:pt x="0" y="37"/>
                </a:cubicBezTo>
                <a:cubicBezTo>
                  <a:pt x="0" y="16"/>
                  <a:pt x="12" y="0"/>
                  <a:pt x="28" y="0"/>
                </a:cubicBezTo>
                <a:cubicBezTo>
                  <a:pt x="1176" y="0"/>
                  <a:pt x="1176" y="0"/>
                  <a:pt x="1176" y="0"/>
                </a:cubicBezTo>
                <a:cubicBezTo>
                  <a:pt x="1191" y="0"/>
                  <a:pt x="1203" y="16"/>
                  <a:pt x="1203" y="37"/>
                </a:cubicBezTo>
                <a:lnTo>
                  <a:pt x="1203" y="773"/>
                </a:lnTo>
                <a:close/>
              </a:path>
            </a:pathLst>
          </a:custGeom>
          <a:solidFill>
            <a:schemeClr val="tx1">
              <a:lumMod val="85000"/>
              <a:lumOff val="15000"/>
            </a:schemeClr>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8" name="íṣlîḓé"/>
          <p:cNvSpPr/>
          <p:nvPr userDrawn="1"/>
        </p:nvSpPr>
        <p:spPr bwMode="auto">
          <a:xfrm>
            <a:off x="419224" y="5041796"/>
            <a:ext cx="5746526" cy="141364"/>
          </a:xfrm>
          <a:custGeom>
            <a:avLst/>
            <a:gdLst>
              <a:gd name="T0" fmla="*/ 10 w 1623"/>
              <a:gd name="T1" fmla="*/ 6 h 40"/>
              <a:gd name="T2" fmla="*/ 71 w 1623"/>
              <a:gd name="T3" fmla="*/ 40 h 40"/>
              <a:gd name="T4" fmla="*/ 1560 w 1623"/>
              <a:gd name="T5" fmla="*/ 40 h 40"/>
              <a:gd name="T6" fmla="*/ 1623 w 1623"/>
              <a:gd name="T7" fmla="*/ 13 h 40"/>
              <a:gd name="T8" fmla="*/ 1623 w 1623"/>
              <a:gd name="T9" fmla="*/ 0 h 40"/>
              <a:gd name="T10" fmla="*/ 10 w 1623"/>
              <a:gd name="T11" fmla="*/ 6 h 40"/>
            </a:gdLst>
            <a:ahLst/>
            <a:cxnLst>
              <a:cxn ang="0">
                <a:pos x="T0" y="T1"/>
              </a:cxn>
              <a:cxn ang="0">
                <a:pos x="T2" y="T3"/>
              </a:cxn>
              <a:cxn ang="0">
                <a:pos x="T4" y="T5"/>
              </a:cxn>
              <a:cxn ang="0">
                <a:pos x="T6" y="T7"/>
              </a:cxn>
              <a:cxn ang="0">
                <a:pos x="T8" y="T9"/>
              </a:cxn>
              <a:cxn ang="0">
                <a:pos x="T10" y="T11"/>
              </a:cxn>
            </a:cxnLst>
            <a:rect l="0" t="0" r="r" b="b"/>
            <a:pathLst>
              <a:path w="1623" h="40">
                <a:moveTo>
                  <a:pt x="10" y="6"/>
                </a:moveTo>
                <a:cubicBezTo>
                  <a:pt x="10" y="6"/>
                  <a:pt x="0" y="24"/>
                  <a:pt x="71" y="40"/>
                </a:cubicBezTo>
                <a:cubicBezTo>
                  <a:pt x="1560" y="40"/>
                  <a:pt x="1560" y="40"/>
                  <a:pt x="1560" y="40"/>
                </a:cubicBezTo>
                <a:cubicBezTo>
                  <a:pt x="1560" y="40"/>
                  <a:pt x="1610" y="37"/>
                  <a:pt x="1623" y="13"/>
                </a:cubicBezTo>
                <a:cubicBezTo>
                  <a:pt x="1623" y="0"/>
                  <a:pt x="1623" y="0"/>
                  <a:pt x="1623" y="0"/>
                </a:cubicBezTo>
                <a:lnTo>
                  <a:pt x="10" y="6"/>
                </a:lnTo>
                <a:close/>
              </a:path>
            </a:pathLst>
          </a:custGeom>
          <a:solidFill>
            <a:schemeClr val="tx1">
              <a:lumMod val="65000"/>
              <a:lumOff val="35000"/>
            </a:schemeClr>
          </a:solidFill>
          <a:ln>
            <a:noFill/>
          </a:ln>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9" name="íŝ1íďê"/>
          <p:cNvSpPr/>
          <p:nvPr userDrawn="1"/>
        </p:nvSpPr>
        <p:spPr bwMode="auto">
          <a:xfrm>
            <a:off x="451584" y="4927682"/>
            <a:ext cx="5724385" cy="177131"/>
          </a:xfrm>
          <a:custGeom>
            <a:avLst/>
            <a:gdLst>
              <a:gd name="T0" fmla="*/ 1 w 1617"/>
              <a:gd name="T1" fmla="*/ 0 h 50"/>
              <a:gd name="T2" fmla="*/ 1615 w 1617"/>
              <a:gd name="T3" fmla="*/ 0 h 50"/>
              <a:gd name="T4" fmla="*/ 1615 w 1617"/>
              <a:gd name="T5" fmla="*/ 41 h 50"/>
              <a:gd name="T6" fmla="*/ 1598 w 1617"/>
              <a:gd name="T7" fmla="*/ 46 h 50"/>
              <a:gd name="T8" fmla="*/ 17 w 1617"/>
              <a:gd name="T9" fmla="*/ 46 h 50"/>
              <a:gd name="T10" fmla="*/ 0 w 1617"/>
              <a:gd name="T11" fmla="*/ 40 h 50"/>
              <a:gd name="T12" fmla="*/ 1 w 161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617" h="50">
                <a:moveTo>
                  <a:pt x="1" y="0"/>
                </a:moveTo>
                <a:cubicBezTo>
                  <a:pt x="1615" y="0"/>
                  <a:pt x="1615" y="0"/>
                  <a:pt x="1615" y="0"/>
                </a:cubicBezTo>
                <a:cubicBezTo>
                  <a:pt x="1615" y="41"/>
                  <a:pt x="1615" y="41"/>
                  <a:pt x="1615" y="41"/>
                </a:cubicBezTo>
                <a:cubicBezTo>
                  <a:pt x="1615" y="41"/>
                  <a:pt x="1617" y="47"/>
                  <a:pt x="1598" y="46"/>
                </a:cubicBezTo>
                <a:cubicBezTo>
                  <a:pt x="17" y="46"/>
                  <a:pt x="17" y="46"/>
                  <a:pt x="17" y="46"/>
                </a:cubicBezTo>
                <a:cubicBezTo>
                  <a:pt x="17" y="46"/>
                  <a:pt x="2" y="50"/>
                  <a:pt x="0" y="40"/>
                </a:cubicBezTo>
                <a:lnTo>
                  <a:pt x="1" y="0"/>
                </a:lnTo>
                <a:close/>
              </a:path>
            </a:pathLst>
          </a:custGeom>
          <a:solidFill>
            <a:schemeClr val="bg1">
              <a:lumMod val="65000"/>
            </a:schemeClr>
          </a:solidFill>
          <a:ln>
            <a:noFill/>
          </a:ln>
        </p:spPr>
        <p:txBody>
          <a:bodyPr wrap="square" lIns="91440" tIns="45720" rIns="91440" bIns="45720" anchor="ctr">
            <a:normAutofit fontScale="3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3" name="ïšlîḍê"/>
          <p:cNvSpPr/>
          <p:nvPr userDrawn="1"/>
        </p:nvSpPr>
        <p:spPr bwMode="auto">
          <a:xfrm>
            <a:off x="5690563" y="5002622"/>
            <a:ext cx="212897" cy="20438"/>
          </a:xfrm>
          <a:custGeom>
            <a:avLst/>
            <a:gdLst>
              <a:gd name="T0" fmla="*/ 60 w 60"/>
              <a:gd name="T1" fmla="*/ 3 h 6"/>
              <a:gd name="T2" fmla="*/ 57 w 60"/>
              <a:gd name="T3" fmla="*/ 6 h 6"/>
              <a:gd name="T4" fmla="*/ 3 w 60"/>
              <a:gd name="T5" fmla="*/ 6 h 6"/>
              <a:gd name="T6" fmla="*/ 0 w 60"/>
              <a:gd name="T7" fmla="*/ 3 h 6"/>
              <a:gd name="T8" fmla="*/ 0 w 60"/>
              <a:gd name="T9" fmla="*/ 3 h 6"/>
              <a:gd name="T10" fmla="*/ 3 w 60"/>
              <a:gd name="T11" fmla="*/ 0 h 6"/>
              <a:gd name="T12" fmla="*/ 57 w 60"/>
              <a:gd name="T13" fmla="*/ 0 h 6"/>
              <a:gd name="T14" fmla="*/ 60 w 60"/>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6">
                <a:moveTo>
                  <a:pt x="60" y="3"/>
                </a:moveTo>
                <a:cubicBezTo>
                  <a:pt x="60" y="5"/>
                  <a:pt x="59" y="6"/>
                  <a:pt x="57" y="6"/>
                </a:cubicBezTo>
                <a:cubicBezTo>
                  <a:pt x="3" y="6"/>
                  <a:pt x="3" y="6"/>
                  <a:pt x="3" y="6"/>
                </a:cubicBezTo>
                <a:cubicBezTo>
                  <a:pt x="1" y="6"/>
                  <a:pt x="0" y="5"/>
                  <a:pt x="0" y="3"/>
                </a:cubicBezTo>
                <a:cubicBezTo>
                  <a:pt x="0" y="3"/>
                  <a:pt x="0" y="3"/>
                  <a:pt x="0" y="3"/>
                </a:cubicBezTo>
                <a:cubicBezTo>
                  <a:pt x="0" y="2"/>
                  <a:pt x="1" y="0"/>
                  <a:pt x="3" y="0"/>
                </a:cubicBezTo>
                <a:cubicBezTo>
                  <a:pt x="57" y="0"/>
                  <a:pt x="57" y="0"/>
                  <a:pt x="57" y="0"/>
                </a:cubicBezTo>
                <a:cubicBezTo>
                  <a:pt x="59" y="0"/>
                  <a:pt x="60" y="2"/>
                  <a:pt x="60" y="3"/>
                </a:cubicBezTo>
                <a:close/>
              </a:path>
            </a:pathLst>
          </a:custGeom>
          <a:solidFill>
            <a:srgbClr val="152C34"/>
          </a:solidFill>
          <a:ln w="9525">
            <a:solidFill>
              <a:srgbClr val="000000"/>
            </a:solidFill>
            <a:round/>
          </a:ln>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4" name="íŝľîḑê"/>
          <p:cNvSpPr/>
          <p:nvPr userDrawn="1"/>
        </p:nvSpPr>
        <p:spPr>
          <a:xfrm>
            <a:off x="2981790" y="4886774"/>
            <a:ext cx="621394" cy="11584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6" name="图片占位符 105"/>
          <p:cNvSpPr>
            <a:spLocks noGrp="1"/>
          </p:cNvSpPr>
          <p:nvPr>
            <p:ph type="pic" sz="quarter" idx="13"/>
          </p:nvPr>
        </p:nvSpPr>
        <p:spPr>
          <a:xfrm>
            <a:off x="1350863" y="2306491"/>
            <a:ext cx="3932640" cy="2427031"/>
          </a:xfrm>
          <a:custGeom>
            <a:avLst/>
            <a:gdLst>
              <a:gd name="connsiteX0" fmla="*/ 0 w 3932640"/>
              <a:gd name="connsiteY0" fmla="*/ 0 h 2427031"/>
              <a:gd name="connsiteX1" fmla="*/ 3932640 w 3932640"/>
              <a:gd name="connsiteY1" fmla="*/ 0 h 2427031"/>
              <a:gd name="connsiteX2" fmla="*/ 3932640 w 3932640"/>
              <a:gd name="connsiteY2" fmla="*/ 2427031 h 2427031"/>
              <a:gd name="connsiteX3" fmla="*/ 0 w 3932640"/>
              <a:gd name="connsiteY3" fmla="*/ 2427031 h 2427031"/>
            </a:gdLst>
            <a:ahLst/>
            <a:cxnLst>
              <a:cxn ang="0">
                <a:pos x="connsiteX0" y="connsiteY0"/>
              </a:cxn>
              <a:cxn ang="0">
                <a:pos x="connsiteX1" y="connsiteY1"/>
              </a:cxn>
              <a:cxn ang="0">
                <a:pos x="connsiteX2" y="connsiteY2"/>
              </a:cxn>
              <a:cxn ang="0">
                <a:pos x="connsiteX3" y="connsiteY3"/>
              </a:cxn>
            </a:cxnLst>
            <a:rect l="l" t="t" r="r" b="b"/>
            <a:pathLst>
              <a:path w="3932640" h="2427031">
                <a:moveTo>
                  <a:pt x="0" y="0"/>
                </a:moveTo>
                <a:lnTo>
                  <a:pt x="3932640" y="0"/>
                </a:lnTo>
                <a:lnTo>
                  <a:pt x="3932640" y="2427031"/>
                </a:lnTo>
                <a:lnTo>
                  <a:pt x="0" y="2427031"/>
                </a:lnTo>
                <a:close/>
              </a:path>
            </a:pathLst>
          </a:custGeom>
        </p:spPr>
        <p:txBody>
          <a:bodyPr wrap="square">
            <a:noAutofit/>
          </a:bodyPr>
          <a:lstStyle/>
          <a:p>
            <a:endParaRPr lang="zh-CN" alt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图文-05">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D4894"/>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5" name="椭圆 104"/>
          <p:cNvSpPr/>
          <p:nvPr userDrawn="1"/>
        </p:nvSpPr>
        <p:spPr>
          <a:xfrm>
            <a:off x="4735195" y="1996440"/>
            <a:ext cx="2722245" cy="2722245"/>
          </a:xfrm>
          <a:prstGeom prst="ellipse">
            <a:avLst/>
          </a:prstGeom>
          <a:solidFill>
            <a:srgbClr val="0D4894"/>
          </a:solidFill>
          <a:ln w="152400">
            <a:solidFill>
              <a:schemeClr val="bg1">
                <a:lumMod val="85000"/>
              </a:schemeClr>
            </a:solidFill>
          </a:ln>
          <a:effectLst>
            <a:outerShdw blurRad="762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2" name="弧形 111"/>
          <p:cNvSpPr/>
          <p:nvPr userDrawn="1"/>
        </p:nvSpPr>
        <p:spPr>
          <a:xfrm>
            <a:off x="4392295" y="1653540"/>
            <a:ext cx="3330575" cy="3330575"/>
          </a:xfrm>
          <a:prstGeom prst="arc">
            <a:avLst>
              <a:gd name="adj1" fmla="val 16200000"/>
              <a:gd name="adj2" fmla="val 19455614"/>
            </a:avLst>
          </a:prstGeom>
          <a:ln w="50800" cap="rnd">
            <a:gradFill flip="none" rotWithShape="1">
              <a:gsLst>
                <a:gs pos="0">
                  <a:schemeClr val="tx2">
                    <a:lumMod val="20000"/>
                    <a:lumOff val="80000"/>
                    <a:alpha val="0"/>
                  </a:schemeClr>
                </a:gs>
                <a:gs pos="100000">
                  <a:schemeClr val="tx2">
                    <a:lumMod val="20000"/>
                    <a:lumOff val="80000"/>
                  </a:schemeClr>
                </a:gs>
              </a:gsLst>
              <a:lin ang="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3" name="弧形 112"/>
          <p:cNvSpPr/>
          <p:nvPr userDrawn="1"/>
        </p:nvSpPr>
        <p:spPr>
          <a:xfrm>
            <a:off x="3973195" y="1234440"/>
            <a:ext cx="4073525" cy="4073525"/>
          </a:xfrm>
          <a:prstGeom prst="arc">
            <a:avLst>
              <a:gd name="adj1" fmla="val 21326323"/>
              <a:gd name="adj2" fmla="val 4417834"/>
            </a:avLst>
          </a:prstGeom>
          <a:ln w="50800" cap="rnd">
            <a:gradFill>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4" name="弧形 113"/>
          <p:cNvSpPr/>
          <p:nvPr userDrawn="1"/>
        </p:nvSpPr>
        <p:spPr>
          <a:xfrm>
            <a:off x="4563745" y="1824990"/>
            <a:ext cx="3026410" cy="3026410"/>
          </a:xfrm>
          <a:prstGeom prst="arc">
            <a:avLst>
              <a:gd name="adj1" fmla="val 20453589"/>
              <a:gd name="adj2" fmla="val 1326856"/>
            </a:avLst>
          </a:prstGeom>
          <a:ln w="50800" cap="rnd">
            <a:gradFill flip="none" rotWithShape="1">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5" name="弧形 114"/>
          <p:cNvSpPr/>
          <p:nvPr userDrawn="1"/>
        </p:nvSpPr>
        <p:spPr>
          <a:xfrm>
            <a:off x="4478020" y="1739265"/>
            <a:ext cx="3178175" cy="3178175"/>
          </a:xfrm>
          <a:prstGeom prst="arc">
            <a:avLst>
              <a:gd name="adj1" fmla="val 2732978"/>
              <a:gd name="adj2" fmla="val 12989223"/>
            </a:avLst>
          </a:prstGeom>
          <a:ln w="50800" cap="rnd">
            <a:gradFill flip="none" rotWithShape="1">
              <a:gsLst>
                <a:gs pos="0">
                  <a:srgbClr val="0D4894">
                    <a:alpha val="0"/>
                  </a:srgbClr>
                </a:gs>
                <a:gs pos="100000">
                  <a:srgbClr val="0D4894"/>
                </a:gs>
              </a:gsLst>
              <a:lin ang="135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6" name="弧形 115"/>
          <p:cNvSpPr/>
          <p:nvPr userDrawn="1"/>
        </p:nvSpPr>
        <p:spPr>
          <a:xfrm>
            <a:off x="4269105" y="1530350"/>
            <a:ext cx="3549015" cy="3549015"/>
          </a:xfrm>
          <a:prstGeom prst="arc">
            <a:avLst>
              <a:gd name="adj1" fmla="val 7042663"/>
              <a:gd name="adj2" fmla="val 10787442"/>
            </a:avLst>
          </a:prstGeom>
          <a:ln w="50800" cap="rnd">
            <a:gradFill flip="none" rotWithShape="1">
              <a:gsLst>
                <a:gs pos="0">
                  <a:schemeClr val="tx2">
                    <a:lumMod val="20000"/>
                    <a:lumOff val="80000"/>
                    <a:alpha val="0"/>
                  </a:schemeClr>
                </a:gs>
                <a:gs pos="100000">
                  <a:schemeClr val="tx2">
                    <a:lumMod val="20000"/>
                    <a:lumOff val="80000"/>
                  </a:schemeClr>
                </a:gs>
              </a:gsLst>
              <a:lin ang="162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图文-06">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10" name="图片占位符 109"/>
          <p:cNvSpPr>
            <a:spLocks noGrp="1"/>
          </p:cNvSpPr>
          <p:nvPr>
            <p:ph type="pic" sz="quarter" idx="13"/>
          </p:nvPr>
        </p:nvSpPr>
        <p:spPr>
          <a:xfrm>
            <a:off x="673102"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
        <p:nvSpPr>
          <p:cNvPr id="109" name="图片占位符 108"/>
          <p:cNvSpPr>
            <a:spLocks noGrp="1"/>
          </p:cNvSpPr>
          <p:nvPr>
            <p:ph type="pic" sz="quarter" idx="14"/>
          </p:nvPr>
        </p:nvSpPr>
        <p:spPr>
          <a:xfrm>
            <a:off x="4594666"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
        <p:nvSpPr>
          <p:cNvPr id="108" name="图片占位符 107"/>
          <p:cNvSpPr>
            <a:spLocks noGrp="1"/>
          </p:cNvSpPr>
          <p:nvPr>
            <p:ph type="pic" sz="quarter" idx="15"/>
          </p:nvPr>
        </p:nvSpPr>
        <p:spPr>
          <a:xfrm>
            <a:off x="8516261"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FD7C23-837F-9C37-65B5-C7BD7B6F2C5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8DCAF17-4342-8F01-EF3B-5AC84C2990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92CCB75-643D-D1AB-DC85-EE0C5FF442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AC7D735-C2AB-5725-0A4C-F8890E20E7AE}"/>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8143180F-1085-00E8-D913-A8269A97FC5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D30A091-5288-7381-92A5-CA1BAC41404E}"/>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1205527822"/>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图文-07">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5" name="图片占位符 104"/>
          <p:cNvSpPr>
            <a:spLocks noGrp="1"/>
          </p:cNvSpPr>
          <p:nvPr>
            <p:ph type="pic" sz="quarter" idx="13"/>
          </p:nvPr>
        </p:nvSpPr>
        <p:spPr>
          <a:xfrm>
            <a:off x="660400"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
        <p:nvSpPr>
          <p:cNvPr id="104" name="图片占位符 103"/>
          <p:cNvSpPr>
            <a:spLocks noGrp="1"/>
          </p:cNvSpPr>
          <p:nvPr>
            <p:ph type="pic" sz="quarter" idx="14"/>
          </p:nvPr>
        </p:nvSpPr>
        <p:spPr>
          <a:xfrm>
            <a:off x="4597397"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
        <p:nvSpPr>
          <p:cNvPr id="103" name="图片占位符 102"/>
          <p:cNvSpPr>
            <a:spLocks noGrp="1"/>
          </p:cNvSpPr>
          <p:nvPr>
            <p:ph type="pic" sz="quarter" idx="15"/>
          </p:nvPr>
        </p:nvSpPr>
        <p:spPr>
          <a:xfrm>
            <a:off x="8534402"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图文-08">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13" name="图片占位符 112"/>
          <p:cNvSpPr>
            <a:spLocks noGrp="1"/>
          </p:cNvSpPr>
          <p:nvPr>
            <p:ph type="pic" sz="quarter" idx="13"/>
          </p:nvPr>
        </p:nvSpPr>
        <p:spPr>
          <a:xfrm>
            <a:off x="673100" y="2012174"/>
            <a:ext cx="2037186" cy="2032744"/>
          </a:xfrm>
          <a:custGeom>
            <a:avLst/>
            <a:gdLst>
              <a:gd name="connsiteX0" fmla="*/ 122635 w 2037186"/>
              <a:gd name="connsiteY0" fmla="*/ 0 h 2032744"/>
              <a:gd name="connsiteX1" fmla="*/ 1914551 w 2037186"/>
              <a:gd name="connsiteY1" fmla="*/ 0 h 2032744"/>
              <a:gd name="connsiteX2" fmla="*/ 2037186 w 2037186"/>
              <a:gd name="connsiteY2" fmla="*/ 122635 h 2032744"/>
              <a:gd name="connsiteX3" fmla="*/ 2037186 w 2037186"/>
              <a:gd name="connsiteY3" fmla="*/ 1910109 h 2032744"/>
              <a:gd name="connsiteX4" fmla="*/ 1914551 w 2037186"/>
              <a:gd name="connsiteY4" fmla="*/ 2032744 h 2032744"/>
              <a:gd name="connsiteX5" fmla="*/ 122635 w 2037186"/>
              <a:gd name="connsiteY5" fmla="*/ 2032744 h 2032744"/>
              <a:gd name="connsiteX6" fmla="*/ 0 w 2037186"/>
              <a:gd name="connsiteY6" fmla="*/ 1910109 h 2032744"/>
              <a:gd name="connsiteX7" fmla="*/ 0 w 2037186"/>
              <a:gd name="connsiteY7" fmla="*/ 122635 h 2032744"/>
              <a:gd name="connsiteX8" fmla="*/ 12263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2635" y="0"/>
                </a:moveTo>
                <a:lnTo>
                  <a:pt x="1914551" y="0"/>
                </a:lnTo>
                <a:cubicBezTo>
                  <a:pt x="1982280" y="0"/>
                  <a:pt x="2037186" y="54906"/>
                  <a:pt x="2037186" y="122635"/>
                </a:cubicBezTo>
                <a:lnTo>
                  <a:pt x="2037186" y="1910109"/>
                </a:lnTo>
                <a:cubicBezTo>
                  <a:pt x="2037186" y="1977838"/>
                  <a:pt x="1982280" y="2032744"/>
                  <a:pt x="1914551" y="2032744"/>
                </a:cubicBezTo>
                <a:lnTo>
                  <a:pt x="122635" y="2032744"/>
                </a:lnTo>
                <a:cubicBezTo>
                  <a:pt x="54906" y="2032744"/>
                  <a:pt x="0" y="1977838"/>
                  <a:pt x="0" y="1910109"/>
                </a:cubicBezTo>
                <a:lnTo>
                  <a:pt x="0" y="122635"/>
                </a:lnTo>
                <a:cubicBezTo>
                  <a:pt x="0" y="54906"/>
                  <a:pt x="54906" y="0"/>
                  <a:pt x="12263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2" name="图片占位符 111"/>
          <p:cNvSpPr>
            <a:spLocks noGrp="1"/>
          </p:cNvSpPr>
          <p:nvPr>
            <p:ph type="pic" sz="quarter" idx="14"/>
          </p:nvPr>
        </p:nvSpPr>
        <p:spPr>
          <a:xfrm>
            <a:off x="3609167"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1" name="图片占位符 110"/>
          <p:cNvSpPr>
            <a:spLocks noGrp="1"/>
          </p:cNvSpPr>
          <p:nvPr>
            <p:ph type="pic" sz="quarter" idx="15"/>
          </p:nvPr>
        </p:nvSpPr>
        <p:spPr>
          <a:xfrm>
            <a:off x="6545234"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0" name="图片占位符 109"/>
          <p:cNvSpPr>
            <a:spLocks noGrp="1"/>
          </p:cNvSpPr>
          <p:nvPr>
            <p:ph type="pic" sz="quarter" idx="16"/>
          </p:nvPr>
        </p:nvSpPr>
        <p:spPr>
          <a:xfrm>
            <a:off x="9481507"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图文-09">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cxnSp>
        <p:nvCxnSpPr>
          <p:cNvPr id="106" name="直接连接符 105"/>
          <p:cNvCxnSpPr/>
          <p:nvPr userDrawn="1"/>
        </p:nvCxnSpPr>
        <p:spPr>
          <a:xfrm>
            <a:off x="2482290" y="3081273"/>
            <a:ext cx="1042655"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userDrawn="1"/>
        </p:nvCxnSpPr>
        <p:spPr>
          <a:xfrm flipV="1">
            <a:off x="4543179" y="3081273"/>
            <a:ext cx="1049504"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userDrawn="1"/>
        </p:nvCxnSpPr>
        <p:spPr>
          <a:xfrm>
            <a:off x="6610917" y="3081273"/>
            <a:ext cx="1046079" cy="10073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userDrawn="1"/>
        </p:nvCxnSpPr>
        <p:spPr>
          <a:xfrm flipV="1">
            <a:off x="8675230" y="3082953"/>
            <a:ext cx="1046080" cy="1005704"/>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18" name="图片占位符 117"/>
          <p:cNvSpPr>
            <a:spLocks noGrp="1"/>
          </p:cNvSpPr>
          <p:nvPr>
            <p:ph type="pic" sz="quarter" idx="13"/>
          </p:nvPr>
        </p:nvSpPr>
        <p:spPr>
          <a:xfrm>
            <a:off x="1253173" y="185215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9" name="图片占位符 118"/>
          <p:cNvSpPr>
            <a:spLocks noGrp="1"/>
          </p:cNvSpPr>
          <p:nvPr>
            <p:ph type="pic" sz="quarter" idx="14"/>
          </p:nvPr>
        </p:nvSpPr>
        <p:spPr>
          <a:xfrm>
            <a:off x="5381800" y="185215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0" name="图片占位符 119"/>
          <p:cNvSpPr>
            <a:spLocks noGrp="1"/>
          </p:cNvSpPr>
          <p:nvPr>
            <p:ph type="pic" sz="quarter" idx="15"/>
          </p:nvPr>
        </p:nvSpPr>
        <p:spPr>
          <a:xfrm>
            <a:off x="9510427" y="1853836"/>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1" name="图片占位符 120"/>
          <p:cNvSpPr>
            <a:spLocks noGrp="1"/>
          </p:cNvSpPr>
          <p:nvPr>
            <p:ph type="pic" sz="quarter" idx="16"/>
          </p:nvPr>
        </p:nvSpPr>
        <p:spPr>
          <a:xfrm>
            <a:off x="7446113" y="3877774"/>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22" name="图片占位符 121"/>
          <p:cNvSpPr>
            <a:spLocks noGrp="1"/>
          </p:cNvSpPr>
          <p:nvPr>
            <p:ph type="pic" sz="quarter" idx="17"/>
          </p:nvPr>
        </p:nvSpPr>
        <p:spPr>
          <a:xfrm>
            <a:off x="3314062" y="3877774"/>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ln w="25400">
            <a:solidFill>
              <a:schemeClr val="accent1">
                <a:lumMod val="60000"/>
                <a:lumOff val="40000"/>
              </a:schemeClr>
            </a:solidFill>
          </a:ln>
        </p:spPr>
        <p:txBody>
          <a:bodyPr wrap="square">
            <a:noAutofit/>
          </a:bodyPr>
          <a:lstStyle/>
          <a:p>
            <a:endParaRPr lang="zh-CN" alt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图文-10">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3" name="图片占位符 24"/>
          <p:cNvSpPr>
            <a:spLocks noGrp="1"/>
          </p:cNvSpPr>
          <p:nvPr>
            <p:ph type="pic" sz="quarter" idx="14"/>
          </p:nvPr>
        </p:nvSpPr>
        <p:spPr>
          <a:xfrm>
            <a:off x="926456" y="1397795"/>
            <a:ext cx="3200401" cy="4629149"/>
          </a:xfrm>
          <a:custGeom>
            <a:avLst/>
            <a:gdLst>
              <a:gd name="connsiteX0" fmla="*/ 0 w 3200401"/>
              <a:gd name="connsiteY0" fmla="*/ 0 h 4629149"/>
              <a:gd name="connsiteX1" fmla="*/ 3200401 w 3200401"/>
              <a:gd name="connsiteY1" fmla="*/ 0 h 4629149"/>
              <a:gd name="connsiteX2" fmla="*/ 3200401 w 3200401"/>
              <a:gd name="connsiteY2" fmla="*/ 4629149 h 4629149"/>
              <a:gd name="connsiteX3" fmla="*/ 0 w 3200401"/>
              <a:gd name="connsiteY3" fmla="*/ 4629149 h 4629149"/>
            </a:gdLst>
            <a:ahLst/>
            <a:cxnLst>
              <a:cxn ang="0">
                <a:pos x="connsiteX0" y="connsiteY0"/>
              </a:cxn>
              <a:cxn ang="0">
                <a:pos x="connsiteX1" y="connsiteY1"/>
              </a:cxn>
              <a:cxn ang="0">
                <a:pos x="connsiteX2" y="connsiteY2"/>
              </a:cxn>
              <a:cxn ang="0">
                <a:pos x="connsiteX3" y="connsiteY3"/>
              </a:cxn>
            </a:cxnLst>
            <a:rect l="l" t="t" r="r" b="b"/>
            <a:pathLst>
              <a:path w="3200401" h="4629149">
                <a:moveTo>
                  <a:pt x="0" y="0"/>
                </a:moveTo>
                <a:lnTo>
                  <a:pt x="3200401" y="0"/>
                </a:lnTo>
                <a:lnTo>
                  <a:pt x="3200401" y="4629149"/>
                </a:lnTo>
                <a:lnTo>
                  <a:pt x="0" y="4629149"/>
                </a:lnTo>
                <a:close/>
              </a:path>
            </a:pathLst>
          </a:custGeom>
          <a:effectLst>
            <a:outerShdw blurRad="254000" algn="ctr" rotWithShape="0">
              <a:prstClr val="black">
                <a:alpha val="20000"/>
              </a:prstClr>
            </a:outerShdw>
          </a:effectLst>
        </p:spPr>
        <p:txBody>
          <a:bodyPr wrap="square">
            <a:noAutofit/>
          </a:bodyPr>
          <a:lstStyle/>
          <a:p>
            <a:endParaRPr lang="zh-CN" alt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图文-11">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图片占位符 13"/>
          <p:cNvSpPr>
            <a:spLocks noGrp="1"/>
          </p:cNvSpPr>
          <p:nvPr>
            <p:ph type="pic" sz="quarter" idx="14"/>
          </p:nvPr>
        </p:nvSpPr>
        <p:spPr>
          <a:xfrm>
            <a:off x="304800"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5" name="图片占位符 15"/>
          <p:cNvSpPr>
            <a:spLocks noGrp="1"/>
          </p:cNvSpPr>
          <p:nvPr>
            <p:ph type="pic" sz="quarter" idx="15"/>
          </p:nvPr>
        </p:nvSpPr>
        <p:spPr>
          <a:xfrm>
            <a:off x="3297766"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8" name="图片占位符 16"/>
          <p:cNvSpPr>
            <a:spLocks noGrp="1"/>
          </p:cNvSpPr>
          <p:nvPr>
            <p:ph type="pic" sz="quarter" idx="16"/>
          </p:nvPr>
        </p:nvSpPr>
        <p:spPr>
          <a:xfrm>
            <a:off x="6290732"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59" name="图片占位符 17"/>
          <p:cNvSpPr>
            <a:spLocks noGrp="1"/>
          </p:cNvSpPr>
          <p:nvPr>
            <p:ph type="pic" sz="quarter" idx="17"/>
          </p:nvPr>
        </p:nvSpPr>
        <p:spPr>
          <a:xfrm>
            <a:off x="9283699" y="9135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4" name="图片占位符 18"/>
          <p:cNvSpPr>
            <a:spLocks noGrp="1"/>
          </p:cNvSpPr>
          <p:nvPr>
            <p:ph type="pic" sz="quarter" idx="18"/>
          </p:nvPr>
        </p:nvSpPr>
        <p:spPr>
          <a:xfrm>
            <a:off x="304800"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5" name="图片占位符 19"/>
          <p:cNvSpPr>
            <a:spLocks noGrp="1"/>
          </p:cNvSpPr>
          <p:nvPr>
            <p:ph type="pic" sz="quarter" idx="19"/>
          </p:nvPr>
        </p:nvSpPr>
        <p:spPr>
          <a:xfrm>
            <a:off x="3297766"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6" name="图片占位符 20"/>
          <p:cNvSpPr>
            <a:spLocks noGrp="1"/>
          </p:cNvSpPr>
          <p:nvPr>
            <p:ph type="pic" sz="quarter" idx="20"/>
          </p:nvPr>
        </p:nvSpPr>
        <p:spPr>
          <a:xfrm>
            <a:off x="6290732"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
        <p:nvSpPr>
          <p:cNvPr id="107" name="图片占位符 21"/>
          <p:cNvSpPr>
            <a:spLocks noGrp="1"/>
          </p:cNvSpPr>
          <p:nvPr>
            <p:ph type="pic" sz="quarter" idx="21"/>
          </p:nvPr>
        </p:nvSpPr>
        <p:spPr>
          <a:xfrm>
            <a:off x="9283699" y="3783782"/>
            <a:ext cx="1498600" cy="1498600"/>
          </a:xfrm>
          <a:custGeom>
            <a:avLst/>
            <a:gdLst>
              <a:gd name="connsiteX0" fmla="*/ 749300 w 1498600"/>
              <a:gd name="connsiteY0" fmla="*/ 0 h 1498600"/>
              <a:gd name="connsiteX1" fmla="*/ 1498600 w 1498600"/>
              <a:gd name="connsiteY1" fmla="*/ 749300 h 1498600"/>
              <a:gd name="connsiteX2" fmla="*/ 749300 w 1498600"/>
              <a:gd name="connsiteY2" fmla="*/ 1498600 h 1498600"/>
              <a:gd name="connsiteX3" fmla="*/ 0 w 1498600"/>
              <a:gd name="connsiteY3" fmla="*/ 749300 h 1498600"/>
              <a:gd name="connsiteX4" fmla="*/ 749300 w 1498600"/>
              <a:gd name="connsiteY4" fmla="*/ 0 h 149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600" h="1498600">
                <a:moveTo>
                  <a:pt x="749300" y="0"/>
                </a:moveTo>
                <a:cubicBezTo>
                  <a:pt x="1163127" y="0"/>
                  <a:pt x="1498600" y="335473"/>
                  <a:pt x="1498600" y="749300"/>
                </a:cubicBezTo>
                <a:cubicBezTo>
                  <a:pt x="1498600" y="1163127"/>
                  <a:pt x="1163127" y="1498600"/>
                  <a:pt x="749300" y="1498600"/>
                </a:cubicBezTo>
                <a:cubicBezTo>
                  <a:pt x="335473" y="1498600"/>
                  <a:pt x="0" y="1163127"/>
                  <a:pt x="0" y="749300"/>
                </a:cubicBezTo>
                <a:cubicBezTo>
                  <a:pt x="0" y="335473"/>
                  <a:pt x="335473" y="0"/>
                  <a:pt x="749300" y="0"/>
                </a:cubicBezTo>
                <a:close/>
              </a:path>
            </a:pathLst>
          </a:custGeom>
          <a:ln>
            <a:gradFill flip="none" rotWithShape="1">
              <a:gsLst>
                <a:gs pos="0">
                  <a:schemeClr val="accent1">
                    <a:lumMod val="20000"/>
                    <a:lumOff val="80000"/>
                    <a:alpha val="0"/>
                  </a:schemeClr>
                </a:gs>
                <a:gs pos="100000">
                  <a:schemeClr val="accent1">
                    <a:lumMod val="40000"/>
                    <a:lumOff val="60000"/>
                  </a:schemeClr>
                </a:gs>
              </a:gsLst>
              <a:lin ang="2700000" scaled="1"/>
            </a:gradFill>
          </a:ln>
        </p:spPr>
        <p:txBody>
          <a:bodyPr wrap="square">
            <a:noAutofit/>
          </a:bodyPr>
          <a:lstStyle/>
          <a:p>
            <a:endParaRPr lang="zh-CN" altLang="en-US"/>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5AA9096-2E4D-442F-BCF0-AA35F007B576}" type="slidenum">
              <a:rPr lang="zh-CN" altLang="en-US" smtClean="0"/>
              <a:t>‹#›</a:t>
            </a:fld>
            <a:endParaRPr lang="zh-CN" altLang="en-US"/>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117" name="标题 1"/>
          <p:cNvSpPr>
            <a:spLocks noGrp="1"/>
          </p:cNvSpPr>
          <p:nvPr>
            <p:ph type="title" hasCustomPrompt="1"/>
          </p:nvPr>
        </p:nvSpPr>
        <p:spPr>
          <a:xfrm>
            <a:off x="859182" y="502921"/>
            <a:ext cx="4512918" cy="454960"/>
          </a:xfrm>
        </p:spPr>
        <p:txBody>
          <a:bodyPr>
            <a:noAutofit/>
          </a:bodyPr>
          <a:lstStyle>
            <a:lvl1pPr>
              <a:defRPr sz="3200" b="1">
                <a:solidFill>
                  <a:schemeClr val="bg2">
                    <a:lumMod val="25000"/>
                  </a:schemeClr>
                </a:solidFill>
              </a:defRPr>
            </a:lvl1pPr>
          </a:lstStyle>
          <a:p>
            <a:r>
              <a:rPr lang="zh-CN" altLang="en-US"/>
              <a:t>单击编辑标题</a:t>
            </a:r>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4D0AA2-5E8A-471C-8E47-E9F23BC75ABA}" type="datetimeFigureOut">
              <a:rPr lang="zh-CN" altLang="en-US" smtClean="0"/>
              <a:t>2024/4/24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5BB70C-6636-4DBE-9C89-58E3B7668814}" type="slidenum">
              <a:rPr lang="zh-CN" altLang="en-US" smtClean="0"/>
              <a:t>‹#›</a:t>
            </a:fld>
            <a:endParaRPr lang="zh-CN" alt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正文">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71F65"/>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AB53FF-1FDC-9AE0-FB46-18B7E021814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97C8E4E-FC72-6DF5-0B23-45B1F4B527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4EEADA3-C982-D44C-5A3D-3A261A289A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AE38E8-39F2-0459-B3AD-E298083D7B4B}"/>
              </a:ext>
            </a:extLst>
          </p:cNvPr>
          <p:cNvSpPr>
            <a:spLocks noGrp="1"/>
          </p:cNvSpPr>
          <p:nvPr>
            <p:ph type="dt" sz="half" idx="10"/>
          </p:nvPr>
        </p:nvSpPr>
        <p:spPr/>
        <p:txBody>
          <a:bodyPr/>
          <a:lstStyle/>
          <a:p>
            <a:fld id="{B7F8FE34-526E-46B3-ADB8-99E110B658FC}" type="datetimeFigureOut">
              <a:rPr lang="zh-CN" altLang="en-US" smtClean="0"/>
              <a:t>2024/4/24</a:t>
            </a:fld>
            <a:endParaRPr lang="zh-CN" altLang="en-US"/>
          </a:p>
        </p:txBody>
      </p:sp>
      <p:sp>
        <p:nvSpPr>
          <p:cNvPr id="6" name="页脚占位符 5">
            <a:extLst>
              <a:ext uri="{FF2B5EF4-FFF2-40B4-BE49-F238E27FC236}">
                <a16:creationId xmlns:a16="http://schemas.microsoft.com/office/drawing/2014/main" id="{9D9C2536-4495-ED0E-8AE2-AB91A051D56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46E1758-C058-3D0E-D553-CAB011F3C553}"/>
              </a:ext>
            </a:extLst>
          </p:cNvPr>
          <p:cNvSpPr>
            <a:spLocks noGrp="1"/>
          </p:cNvSpPr>
          <p:nvPr>
            <p:ph type="sldNum" sz="quarter" idx="12"/>
          </p:nvPr>
        </p:nvSpPr>
        <p:spPr/>
        <p:txBody>
          <a:body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1734784288"/>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图文-01">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矩形 52"/>
          <p:cNvSpPr/>
          <p:nvPr userDrawn="1"/>
        </p:nvSpPr>
        <p:spPr>
          <a:xfrm>
            <a:off x="660400" y="1899000"/>
            <a:ext cx="10858500" cy="306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0" tIns="36000" rIns="54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55" name="矩形 54"/>
          <p:cNvSpPr/>
          <p:nvPr userDrawn="1"/>
        </p:nvSpPr>
        <p:spPr>
          <a:xfrm>
            <a:off x="11201400" y="1899000"/>
            <a:ext cx="317500" cy="30600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8" name="图片占位符 57"/>
          <p:cNvSpPr>
            <a:spLocks noGrp="1"/>
          </p:cNvSpPr>
          <p:nvPr>
            <p:ph type="pic" sz="quarter" idx="13"/>
          </p:nvPr>
        </p:nvSpPr>
        <p:spPr>
          <a:xfrm>
            <a:off x="660400" y="1752600"/>
            <a:ext cx="3352800" cy="3352800"/>
          </a:xfrm>
          <a:custGeom>
            <a:avLst/>
            <a:gdLst>
              <a:gd name="connsiteX0" fmla="*/ 139711 w 3352800"/>
              <a:gd name="connsiteY0" fmla="*/ 0 h 3352800"/>
              <a:gd name="connsiteX1" fmla="*/ 3213089 w 3352800"/>
              <a:gd name="connsiteY1" fmla="*/ 0 h 3352800"/>
              <a:gd name="connsiteX2" fmla="*/ 3352800 w 3352800"/>
              <a:gd name="connsiteY2" fmla="*/ 139711 h 3352800"/>
              <a:gd name="connsiteX3" fmla="*/ 3352800 w 3352800"/>
              <a:gd name="connsiteY3" fmla="*/ 3213089 h 3352800"/>
              <a:gd name="connsiteX4" fmla="*/ 3213089 w 3352800"/>
              <a:gd name="connsiteY4" fmla="*/ 3352800 h 3352800"/>
              <a:gd name="connsiteX5" fmla="*/ 139711 w 3352800"/>
              <a:gd name="connsiteY5" fmla="*/ 3352800 h 3352800"/>
              <a:gd name="connsiteX6" fmla="*/ 0 w 3352800"/>
              <a:gd name="connsiteY6" fmla="*/ 3213089 h 3352800"/>
              <a:gd name="connsiteX7" fmla="*/ 0 w 3352800"/>
              <a:gd name="connsiteY7" fmla="*/ 139711 h 3352800"/>
              <a:gd name="connsiteX8" fmla="*/ 139711 w 3352800"/>
              <a:gd name="connsiteY8"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2800" h="3352800">
                <a:moveTo>
                  <a:pt x="139711" y="0"/>
                </a:moveTo>
                <a:lnTo>
                  <a:pt x="3213089" y="0"/>
                </a:lnTo>
                <a:cubicBezTo>
                  <a:pt x="3290249" y="0"/>
                  <a:pt x="3352800" y="62551"/>
                  <a:pt x="3352800" y="139711"/>
                </a:cubicBezTo>
                <a:lnTo>
                  <a:pt x="3352800" y="3213089"/>
                </a:lnTo>
                <a:cubicBezTo>
                  <a:pt x="3352800" y="3290249"/>
                  <a:pt x="3290249" y="3352800"/>
                  <a:pt x="3213089" y="3352800"/>
                </a:cubicBezTo>
                <a:lnTo>
                  <a:pt x="139711" y="3352800"/>
                </a:lnTo>
                <a:cubicBezTo>
                  <a:pt x="62551" y="3352800"/>
                  <a:pt x="0" y="3290249"/>
                  <a:pt x="0" y="3213089"/>
                </a:cubicBezTo>
                <a:lnTo>
                  <a:pt x="0" y="139711"/>
                </a:lnTo>
                <a:cubicBezTo>
                  <a:pt x="0" y="62551"/>
                  <a:pt x="62551" y="0"/>
                  <a:pt x="139711" y="0"/>
                </a:cubicBezTo>
                <a:close/>
              </a:path>
            </a:pathLst>
          </a:custGeom>
          <a:ln w="19050">
            <a:solidFill>
              <a:schemeClr val="accent1"/>
            </a:solidFill>
          </a:ln>
        </p:spPr>
        <p:txBody>
          <a:bodyPr wrap="square">
            <a:noAutofit/>
          </a:bodyPr>
          <a:lstStyle/>
          <a:p>
            <a:endParaRPr lang="zh-CN" alt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图文-02">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userDrawn="1"/>
        </p:nvSpPr>
        <p:spPr>
          <a:xfrm>
            <a:off x="566794" y="6583649"/>
            <a:ext cx="1941557" cy="24622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spc="600">
                <a:solidFill>
                  <a:schemeClr val="bg1"/>
                </a:solidFill>
                <a:latin typeface="微软雅黑" panose="020B0503020204020204" charset="-122"/>
                <a:ea typeface="微软雅黑" panose="020B0503020204020204" charset="-122"/>
              </a:rPr>
              <a:t>美美与共 知行合一</a:t>
            </a:r>
          </a:p>
        </p:txBody>
      </p:sp>
      <p:sp>
        <p:nvSpPr>
          <p:cNvPr id="57" name="文本框 56"/>
          <p:cNvSpPr txBox="1"/>
          <p:nvPr userDrawn="1"/>
        </p:nvSpPr>
        <p:spPr>
          <a:xfrm>
            <a:off x="9057447" y="6583649"/>
            <a:ext cx="2595582" cy="24622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000" spc="300" err="1">
                <a:solidFill>
                  <a:schemeClr val="bg1"/>
                </a:solidFill>
                <a:latin typeface="Arial" panose="020B0604020202020204" pitchFamily="34" charset="0"/>
                <a:ea typeface="微软雅黑" panose="020B0503020204020204" charset="-122"/>
                <a:cs typeface="Arial" panose="020B0604020202020204" pitchFamily="34" charset="0"/>
              </a:rPr>
              <a:t>Minzu University of China</a:t>
            </a:r>
            <a:endParaRPr lang="zh-CN" altLang="en-US" sz="1000" spc="300">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9" name="矩形 58"/>
          <p:cNvSpPr/>
          <p:nvPr userDrawn="1"/>
        </p:nvSpPr>
        <p:spPr>
          <a:xfrm>
            <a:off x="660400" y="1547230"/>
            <a:ext cx="10858500" cy="20253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520000" tIns="36000" rIns="54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103" name="矩形 102"/>
          <p:cNvSpPr/>
          <p:nvPr userDrawn="1"/>
        </p:nvSpPr>
        <p:spPr>
          <a:xfrm>
            <a:off x="11201400" y="1547230"/>
            <a:ext cx="317500" cy="20253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4" name="矩形 103"/>
          <p:cNvSpPr/>
          <p:nvPr userDrawn="1"/>
        </p:nvSpPr>
        <p:spPr>
          <a:xfrm>
            <a:off x="660400" y="4036780"/>
            <a:ext cx="10858500" cy="20253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0" tIns="36000" rIns="2520000" bIns="36000"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150000"/>
              </a:lnSpc>
            </a:pPr>
            <a:endParaRPr lang="zh-CN" altLang="en-US" spc="100">
              <a:solidFill>
                <a:schemeClr val="tx1">
                  <a:lumMod val="65000"/>
                  <a:lumOff val="35000"/>
                </a:schemeClr>
              </a:solidFill>
            </a:endParaRPr>
          </a:p>
        </p:txBody>
      </p:sp>
      <p:sp>
        <p:nvSpPr>
          <p:cNvPr id="105" name="矩形 104"/>
          <p:cNvSpPr/>
          <p:nvPr userDrawn="1"/>
        </p:nvSpPr>
        <p:spPr>
          <a:xfrm>
            <a:off x="650554" y="4036780"/>
            <a:ext cx="317500" cy="2025300"/>
          </a:xfrm>
          <a:prstGeom prst="rect">
            <a:avLst/>
          </a:prstGeom>
          <a:pattFill prst="wdUpDiag">
            <a:fgClr>
              <a:schemeClr val="accent1">
                <a:lumMod val="60000"/>
                <a:lumOff val="40000"/>
              </a:schemeClr>
            </a:fgClr>
            <a:bgClr>
              <a:schemeClr val="accent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6" name="图片占位符 105"/>
          <p:cNvSpPr>
            <a:spLocks noGrp="1"/>
          </p:cNvSpPr>
          <p:nvPr>
            <p:ph type="pic" sz="quarter" idx="13"/>
          </p:nvPr>
        </p:nvSpPr>
        <p:spPr>
          <a:xfrm>
            <a:off x="660400" y="1400830"/>
            <a:ext cx="2343150" cy="2343150"/>
          </a:xfrm>
          <a:custGeom>
            <a:avLst/>
            <a:gdLst>
              <a:gd name="connsiteX0" fmla="*/ 97639 w 2343150"/>
              <a:gd name="connsiteY0" fmla="*/ 0 h 2343150"/>
              <a:gd name="connsiteX1" fmla="*/ 2245511 w 2343150"/>
              <a:gd name="connsiteY1" fmla="*/ 0 h 2343150"/>
              <a:gd name="connsiteX2" fmla="*/ 2343150 w 2343150"/>
              <a:gd name="connsiteY2" fmla="*/ 97639 h 2343150"/>
              <a:gd name="connsiteX3" fmla="*/ 2343150 w 2343150"/>
              <a:gd name="connsiteY3" fmla="*/ 2245511 h 2343150"/>
              <a:gd name="connsiteX4" fmla="*/ 2245511 w 2343150"/>
              <a:gd name="connsiteY4" fmla="*/ 2343150 h 2343150"/>
              <a:gd name="connsiteX5" fmla="*/ 97639 w 2343150"/>
              <a:gd name="connsiteY5" fmla="*/ 2343150 h 2343150"/>
              <a:gd name="connsiteX6" fmla="*/ 0 w 2343150"/>
              <a:gd name="connsiteY6" fmla="*/ 2245511 h 2343150"/>
              <a:gd name="connsiteX7" fmla="*/ 0 w 2343150"/>
              <a:gd name="connsiteY7" fmla="*/ 97639 h 2343150"/>
              <a:gd name="connsiteX8" fmla="*/ 97639 w 2343150"/>
              <a:gd name="connsiteY8" fmla="*/ 0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3150" h="2343150">
                <a:moveTo>
                  <a:pt x="97639" y="0"/>
                </a:moveTo>
                <a:lnTo>
                  <a:pt x="2245511" y="0"/>
                </a:lnTo>
                <a:cubicBezTo>
                  <a:pt x="2299436" y="0"/>
                  <a:pt x="2343150" y="43714"/>
                  <a:pt x="2343150" y="97639"/>
                </a:cubicBezTo>
                <a:lnTo>
                  <a:pt x="2343150" y="2245511"/>
                </a:lnTo>
                <a:cubicBezTo>
                  <a:pt x="2343150" y="2299436"/>
                  <a:pt x="2299436" y="2343150"/>
                  <a:pt x="2245511" y="2343150"/>
                </a:cubicBezTo>
                <a:lnTo>
                  <a:pt x="97639" y="2343150"/>
                </a:lnTo>
                <a:cubicBezTo>
                  <a:pt x="43714" y="2343150"/>
                  <a:pt x="0" y="2299436"/>
                  <a:pt x="0" y="2245511"/>
                </a:cubicBezTo>
                <a:lnTo>
                  <a:pt x="0" y="97639"/>
                </a:lnTo>
                <a:cubicBezTo>
                  <a:pt x="0" y="43714"/>
                  <a:pt x="43714" y="0"/>
                  <a:pt x="97639" y="0"/>
                </a:cubicBezTo>
                <a:close/>
              </a:path>
            </a:pathLst>
          </a:custGeom>
          <a:ln w="19050">
            <a:solidFill>
              <a:schemeClr val="accent1"/>
            </a:solidFill>
          </a:ln>
        </p:spPr>
        <p:txBody>
          <a:bodyPr wrap="square">
            <a:noAutofit/>
          </a:bodyPr>
          <a:lstStyle/>
          <a:p>
            <a:endParaRPr lang="zh-CN" altLang="en-US"/>
          </a:p>
        </p:txBody>
      </p:sp>
      <p:sp>
        <p:nvSpPr>
          <p:cNvPr id="107" name="图片占位符 106"/>
          <p:cNvSpPr>
            <a:spLocks noGrp="1"/>
          </p:cNvSpPr>
          <p:nvPr>
            <p:ph type="pic" sz="quarter" idx="14"/>
          </p:nvPr>
        </p:nvSpPr>
        <p:spPr>
          <a:xfrm>
            <a:off x="9175750" y="3890380"/>
            <a:ext cx="2343150" cy="2343150"/>
          </a:xfrm>
          <a:custGeom>
            <a:avLst/>
            <a:gdLst>
              <a:gd name="connsiteX0" fmla="*/ 97639 w 2343150"/>
              <a:gd name="connsiteY0" fmla="*/ 0 h 2343150"/>
              <a:gd name="connsiteX1" fmla="*/ 2245511 w 2343150"/>
              <a:gd name="connsiteY1" fmla="*/ 0 h 2343150"/>
              <a:gd name="connsiteX2" fmla="*/ 2343150 w 2343150"/>
              <a:gd name="connsiteY2" fmla="*/ 97639 h 2343150"/>
              <a:gd name="connsiteX3" fmla="*/ 2343150 w 2343150"/>
              <a:gd name="connsiteY3" fmla="*/ 2245511 h 2343150"/>
              <a:gd name="connsiteX4" fmla="*/ 2245511 w 2343150"/>
              <a:gd name="connsiteY4" fmla="*/ 2343150 h 2343150"/>
              <a:gd name="connsiteX5" fmla="*/ 97639 w 2343150"/>
              <a:gd name="connsiteY5" fmla="*/ 2343150 h 2343150"/>
              <a:gd name="connsiteX6" fmla="*/ 0 w 2343150"/>
              <a:gd name="connsiteY6" fmla="*/ 2245511 h 2343150"/>
              <a:gd name="connsiteX7" fmla="*/ 0 w 2343150"/>
              <a:gd name="connsiteY7" fmla="*/ 97639 h 2343150"/>
              <a:gd name="connsiteX8" fmla="*/ 97639 w 2343150"/>
              <a:gd name="connsiteY8" fmla="*/ 0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3150" h="2343150">
                <a:moveTo>
                  <a:pt x="97639" y="0"/>
                </a:moveTo>
                <a:lnTo>
                  <a:pt x="2245511" y="0"/>
                </a:lnTo>
                <a:cubicBezTo>
                  <a:pt x="2299436" y="0"/>
                  <a:pt x="2343150" y="43714"/>
                  <a:pt x="2343150" y="97639"/>
                </a:cubicBezTo>
                <a:lnTo>
                  <a:pt x="2343150" y="2245511"/>
                </a:lnTo>
                <a:cubicBezTo>
                  <a:pt x="2343150" y="2299436"/>
                  <a:pt x="2299436" y="2343150"/>
                  <a:pt x="2245511" y="2343150"/>
                </a:cubicBezTo>
                <a:lnTo>
                  <a:pt x="97639" y="2343150"/>
                </a:lnTo>
                <a:cubicBezTo>
                  <a:pt x="43714" y="2343150"/>
                  <a:pt x="0" y="2299436"/>
                  <a:pt x="0" y="2245511"/>
                </a:cubicBezTo>
                <a:lnTo>
                  <a:pt x="0" y="97639"/>
                </a:lnTo>
                <a:cubicBezTo>
                  <a:pt x="0" y="43714"/>
                  <a:pt x="43714" y="0"/>
                  <a:pt x="97639" y="0"/>
                </a:cubicBezTo>
                <a:close/>
              </a:path>
            </a:pathLst>
          </a:custGeom>
          <a:ln w="19050">
            <a:solidFill>
              <a:schemeClr val="accent1"/>
            </a:solidFill>
          </a:ln>
        </p:spPr>
        <p:txBody>
          <a:bodyPr wrap="square">
            <a:noAutofit/>
          </a:bodyPr>
          <a:lstStyle/>
          <a:p>
            <a:endParaRPr lang="zh-CN" alt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图文-03">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8" name="图片占位符 107"/>
          <p:cNvSpPr>
            <a:spLocks noGrp="1"/>
          </p:cNvSpPr>
          <p:nvPr>
            <p:ph type="pic" sz="quarter" idx="13"/>
          </p:nvPr>
        </p:nvSpPr>
        <p:spPr>
          <a:xfrm>
            <a:off x="673100" y="1342702"/>
            <a:ext cx="10845800" cy="3536950"/>
          </a:xfrm>
          <a:custGeom>
            <a:avLst/>
            <a:gdLst>
              <a:gd name="connsiteX0" fmla="*/ 0 w 10845800"/>
              <a:gd name="connsiteY0" fmla="*/ 0 h 3536950"/>
              <a:gd name="connsiteX1" fmla="*/ 10845800 w 10845800"/>
              <a:gd name="connsiteY1" fmla="*/ 0 h 3536950"/>
              <a:gd name="connsiteX2" fmla="*/ 10845800 w 10845800"/>
              <a:gd name="connsiteY2" fmla="*/ 3536950 h 3536950"/>
              <a:gd name="connsiteX3" fmla="*/ 0 w 10845800"/>
              <a:gd name="connsiteY3" fmla="*/ 3536950 h 3536950"/>
            </a:gdLst>
            <a:ahLst/>
            <a:cxnLst>
              <a:cxn ang="0">
                <a:pos x="connsiteX0" y="connsiteY0"/>
              </a:cxn>
              <a:cxn ang="0">
                <a:pos x="connsiteX1" y="connsiteY1"/>
              </a:cxn>
              <a:cxn ang="0">
                <a:pos x="connsiteX2" y="connsiteY2"/>
              </a:cxn>
              <a:cxn ang="0">
                <a:pos x="connsiteX3" y="connsiteY3"/>
              </a:cxn>
            </a:cxnLst>
            <a:rect l="l" t="t" r="r" b="b"/>
            <a:pathLst>
              <a:path w="10845800" h="3536950">
                <a:moveTo>
                  <a:pt x="0" y="0"/>
                </a:moveTo>
                <a:lnTo>
                  <a:pt x="10845800" y="0"/>
                </a:lnTo>
                <a:lnTo>
                  <a:pt x="10845800" y="3536950"/>
                </a:lnTo>
                <a:lnTo>
                  <a:pt x="0" y="3536950"/>
                </a:lnTo>
                <a:close/>
              </a:path>
            </a:pathLst>
          </a:custGeom>
        </p:spPr>
        <p:txBody>
          <a:bodyPr wrap="square">
            <a:noAutofit/>
          </a:bodyPr>
          <a:lstStyle/>
          <a:p>
            <a:endParaRPr lang="zh-CN" alt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图文-04">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53" name="í$líḑé"/>
          <p:cNvSpPr/>
          <p:nvPr userDrawn="1"/>
        </p:nvSpPr>
        <p:spPr bwMode="auto">
          <a:xfrm>
            <a:off x="1180545" y="2151500"/>
            <a:ext cx="4259651" cy="2868154"/>
          </a:xfrm>
          <a:custGeom>
            <a:avLst/>
            <a:gdLst>
              <a:gd name="T0" fmla="*/ 1203 w 1203"/>
              <a:gd name="T1" fmla="*/ 773 h 810"/>
              <a:gd name="T2" fmla="*/ 1176 w 1203"/>
              <a:gd name="T3" fmla="*/ 810 h 810"/>
              <a:gd name="T4" fmla="*/ 28 w 1203"/>
              <a:gd name="T5" fmla="*/ 810 h 810"/>
              <a:gd name="T6" fmla="*/ 0 w 1203"/>
              <a:gd name="T7" fmla="*/ 773 h 810"/>
              <a:gd name="T8" fmla="*/ 0 w 1203"/>
              <a:gd name="T9" fmla="*/ 37 h 810"/>
              <a:gd name="T10" fmla="*/ 28 w 1203"/>
              <a:gd name="T11" fmla="*/ 0 h 810"/>
              <a:gd name="T12" fmla="*/ 1176 w 1203"/>
              <a:gd name="T13" fmla="*/ 0 h 810"/>
              <a:gd name="T14" fmla="*/ 1203 w 1203"/>
              <a:gd name="T15" fmla="*/ 37 h 810"/>
              <a:gd name="T16" fmla="*/ 1203 w 1203"/>
              <a:gd name="T17" fmla="*/ 77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3" h="810">
                <a:moveTo>
                  <a:pt x="1203" y="773"/>
                </a:moveTo>
                <a:cubicBezTo>
                  <a:pt x="1203" y="794"/>
                  <a:pt x="1191" y="810"/>
                  <a:pt x="1176" y="810"/>
                </a:cubicBezTo>
                <a:cubicBezTo>
                  <a:pt x="28" y="810"/>
                  <a:pt x="28" y="810"/>
                  <a:pt x="28" y="810"/>
                </a:cubicBezTo>
                <a:cubicBezTo>
                  <a:pt x="12" y="810"/>
                  <a:pt x="0" y="794"/>
                  <a:pt x="0" y="773"/>
                </a:cubicBezTo>
                <a:cubicBezTo>
                  <a:pt x="0" y="37"/>
                  <a:pt x="0" y="37"/>
                  <a:pt x="0" y="37"/>
                </a:cubicBezTo>
                <a:cubicBezTo>
                  <a:pt x="0" y="16"/>
                  <a:pt x="12" y="0"/>
                  <a:pt x="28" y="0"/>
                </a:cubicBezTo>
                <a:cubicBezTo>
                  <a:pt x="1176" y="0"/>
                  <a:pt x="1176" y="0"/>
                  <a:pt x="1176" y="0"/>
                </a:cubicBezTo>
                <a:cubicBezTo>
                  <a:pt x="1191" y="0"/>
                  <a:pt x="1203" y="16"/>
                  <a:pt x="1203" y="37"/>
                </a:cubicBezTo>
                <a:lnTo>
                  <a:pt x="1203" y="773"/>
                </a:lnTo>
                <a:close/>
              </a:path>
            </a:pathLst>
          </a:custGeom>
          <a:solidFill>
            <a:schemeClr val="tx1">
              <a:lumMod val="85000"/>
              <a:lumOff val="15000"/>
            </a:schemeClr>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8" name="íṣlîḓé"/>
          <p:cNvSpPr/>
          <p:nvPr userDrawn="1"/>
        </p:nvSpPr>
        <p:spPr bwMode="auto">
          <a:xfrm>
            <a:off x="419224" y="5041796"/>
            <a:ext cx="5746526" cy="141364"/>
          </a:xfrm>
          <a:custGeom>
            <a:avLst/>
            <a:gdLst>
              <a:gd name="T0" fmla="*/ 10 w 1623"/>
              <a:gd name="T1" fmla="*/ 6 h 40"/>
              <a:gd name="T2" fmla="*/ 71 w 1623"/>
              <a:gd name="T3" fmla="*/ 40 h 40"/>
              <a:gd name="T4" fmla="*/ 1560 w 1623"/>
              <a:gd name="T5" fmla="*/ 40 h 40"/>
              <a:gd name="T6" fmla="*/ 1623 w 1623"/>
              <a:gd name="T7" fmla="*/ 13 h 40"/>
              <a:gd name="T8" fmla="*/ 1623 w 1623"/>
              <a:gd name="T9" fmla="*/ 0 h 40"/>
              <a:gd name="T10" fmla="*/ 10 w 1623"/>
              <a:gd name="T11" fmla="*/ 6 h 40"/>
            </a:gdLst>
            <a:ahLst/>
            <a:cxnLst>
              <a:cxn ang="0">
                <a:pos x="T0" y="T1"/>
              </a:cxn>
              <a:cxn ang="0">
                <a:pos x="T2" y="T3"/>
              </a:cxn>
              <a:cxn ang="0">
                <a:pos x="T4" y="T5"/>
              </a:cxn>
              <a:cxn ang="0">
                <a:pos x="T6" y="T7"/>
              </a:cxn>
              <a:cxn ang="0">
                <a:pos x="T8" y="T9"/>
              </a:cxn>
              <a:cxn ang="0">
                <a:pos x="T10" y="T11"/>
              </a:cxn>
            </a:cxnLst>
            <a:rect l="0" t="0" r="r" b="b"/>
            <a:pathLst>
              <a:path w="1623" h="40">
                <a:moveTo>
                  <a:pt x="10" y="6"/>
                </a:moveTo>
                <a:cubicBezTo>
                  <a:pt x="10" y="6"/>
                  <a:pt x="0" y="24"/>
                  <a:pt x="71" y="40"/>
                </a:cubicBezTo>
                <a:cubicBezTo>
                  <a:pt x="1560" y="40"/>
                  <a:pt x="1560" y="40"/>
                  <a:pt x="1560" y="40"/>
                </a:cubicBezTo>
                <a:cubicBezTo>
                  <a:pt x="1560" y="40"/>
                  <a:pt x="1610" y="37"/>
                  <a:pt x="1623" y="13"/>
                </a:cubicBezTo>
                <a:cubicBezTo>
                  <a:pt x="1623" y="0"/>
                  <a:pt x="1623" y="0"/>
                  <a:pt x="1623" y="0"/>
                </a:cubicBezTo>
                <a:lnTo>
                  <a:pt x="10" y="6"/>
                </a:lnTo>
                <a:close/>
              </a:path>
            </a:pathLst>
          </a:custGeom>
          <a:solidFill>
            <a:schemeClr val="tx1">
              <a:lumMod val="65000"/>
              <a:lumOff val="35000"/>
            </a:schemeClr>
          </a:solidFill>
          <a:ln>
            <a:noFill/>
          </a:ln>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9" name="íŝ1íďê"/>
          <p:cNvSpPr/>
          <p:nvPr userDrawn="1"/>
        </p:nvSpPr>
        <p:spPr bwMode="auto">
          <a:xfrm>
            <a:off x="451584" y="4927682"/>
            <a:ext cx="5724385" cy="177131"/>
          </a:xfrm>
          <a:custGeom>
            <a:avLst/>
            <a:gdLst>
              <a:gd name="T0" fmla="*/ 1 w 1617"/>
              <a:gd name="T1" fmla="*/ 0 h 50"/>
              <a:gd name="T2" fmla="*/ 1615 w 1617"/>
              <a:gd name="T3" fmla="*/ 0 h 50"/>
              <a:gd name="T4" fmla="*/ 1615 w 1617"/>
              <a:gd name="T5" fmla="*/ 41 h 50"/>
              <a:gd name="T6" fmla="*/ 1598 w 1617"/>
              <a:gd name="T7" fmla="*/ 46 h 50"/>
              <a:gd name="T8" fmla="*/ 17 w 1617"/>
              <a:gd name="T9" fmla="*/ 46 h 50"/>
              <a:gd name="T10" fmla="*/ 0 w 1617"/>
              <a:gd name="T11" fmla="*/ 40 h 50"/>
              <a:gd name="T12" fmla="*/ 1 w 161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617" h="50">
                <a:moveTo>
                  <a:pt x="1" y="0"/>
                </a:moveTo>
                <a:cubicBezTo>
                  <a:pt x="1615" y="0"/>
                  <a:pt x="1615" y="0"/>
                  <a:pt x="1615" y="0"/>
                </a:cubicBezTo>
                <a:cubicBezTo>
                  <a:pt x="1615" y="41"/>
                  <a:pt x="1615" y="41"/>
                  <a:pt x="1615" y="41"/>
                </a:cubicBezTo>
                <a:cubicBezTo>
                  <a:pt x="1615" y="41"/>
                  <a:pt x="1617" y="47"/>
                  <a:pt x="1598" y="46"/>
                </a:cubicBezTo>
                <a:cubicBezTo>
                  <a:pt x="17" y="46"/>
                  <a:pt x="17" y="46"/>
                  <a:pt x="17" y="46"/>
                </a:cubicBezTo>
                <a:cubicBezTo>
                  <a:pt x="17" y="46"/>
                  <a:pt x="2" y="50"/>
                  <a:pt x="0" y="40"/>
                </a:cubicBezTo>
                <a:lnTo>
                  <a:pt x="1" y="0"/>
                </a:lnTo>
                <a:close/>
              </a:path>
            </a:pathLst>
          </a:custGeom>
          <a:solidFill>
            <a:schemeClr val="bg1">
              <a:lumMod val="65000"/>
            </a:schemeClr>
          </a:solidFill>
          <a:ln>
            <a:noFill/>
          </a:ln>
        </p:spPr>
        <p:txBody>
          <a:bodyPr wrap="square" lIns="91440" tIns="45720" rIns="91440" bIns="45720" anchor="ctr">
            <a:normAutofit fontScale="3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3" name="ïšlîḍê"/>
          <p:cNvSpPr/>
          <p:nvPr userDrawn="1"/>
        </p:nvSpPr>
        <p:spPr bwMode="auto">
          <a:xfrm>
            <a:off x="5690563" y="5002622"/>
            <a:ext cx="212897" cy="20438"/>
          </a:xfrm>
          <a:custGeom>
            <a:avLst/>
            <a:gdLst>
              <a:gd name="T0" fmla="*/ 60 w 60"/>
              <a:gd name="T1" fmla="*/ 3 h 6"/>
              <a:gd name="T2" fmla="*/ 57 w 60"/>
              <a:gd name="T3" fmla="*/ 6 h 6"/>
              <a:gd name="T4" fmla="*/ 3 w 60"/>
              <a:gd name="T5" fmla="*/ 6 h 6"/>
              <a:gd name="T6" fmla="*/ 0 w 60"/>
              <a:gd name="T7" fmla="*/ 3 h 6"/>
              <a:gd name="T8" fmla="*/ 0 w 60"/>
              <a:gd name="T9" fmla="*/ 3 h 6"/>
              <a:gd name="T10" fmla="*/ 3 w 60"/>
              <a:gd name="T11" fmla="*/ 0 h 6"/>
              <a:gd name="T12" fmla="*/ 57 w 60"/>
              <a:gd name="T13" fmla="*/ 0 h 6"/>
              <a:gd name="T14" fmla="*/ 60 w 60"/>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6">
                <a:moveTo>
                  <a:pt x="60" y="3"/>
                </a:moveTo>
                <a:cubicBezTo>
                  <a:pt x="60" y="5"/>
                  <a:pt x="59" y="6"/>
                  <a:pt x="57" y="6"/>
                </a:cubicBezTo>
                <a:cubicBezTo>
                  <a:pt x="3" y="6"/>
                  <a:pt x="3" y="6"/>
                  <a:pt x="3" y="6"/>
                </a:cubicBezTo>
                <a:cubicBezTo>
                  <a:pt x="1" y="6"/>
                  <a:pt x="0" y="5"/>
                  <a:pt x="0" y="3"/>
                </a:cubicBezTo>
                <a:cubicBezTo>
                  <a:pt x="0" y="3"/>
                  <a:pt x="0" y="3"/>
                  <a:pt x="0" y="3"/>
                </a:cubicBezTo>
                <a:cubicBezTo>
                  <a:pt x="0" y="2"/>
                  <a:pt x="1" y="0"/>
                  <a:pt x="3" y="0"/>
                </a:cubicBezTo>
                <a:cubicBezTo>
                  <a:pt x="57" y="0"/>
                  <a:pt x="57" y="0"/>
                  <a:pt x="57" y="0"/>
                </a:cubicBezTo>
                <a:cubicBezTo>
                  <a:pt x="59" y="0"/>
                  <a:pt x="60" y="2"/>
                  <a:pt x="60" y="3"/>
                </a:cubicBezTo>
                <a:close/>
              </a:path>
            </a:pathLst>
          </a:custGeom>
          <a:solidFill>
            <a:srgbClr val="152C34"/>
          </a:solidFill>
          <a:ln w="9525">
            <a:solidFill>
              <a:srgbClr val="000000"/>
            </a:solidFill>
            <a:round/>
          </a:ln>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4" name="íŝľîḑê"/>
          <p:cNvSpPr/>
          <p:nvPr userDrawn="1"/>
        </p:nvSpPr>
        <p:spPr>
          <a:xfrm>
            <a:off x="2981790" y="4886774"/>
            <a:ext cx="621394" cy="11584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6" name="图片占位符 105"/>
          <p:cNvSpPr>
            <a:spLocks noGrp="1"/>
          </p:cNvSpPr>
          <p:nvPr>
            <p:ph type="pic" sz="quarter" idx="13"/>
          </p:nvPr>
        </p:nvSpPr>
        <p:spPr>
          <a:xfrm>
            <a:off x="1350863" y="2306491"/>
            <a:ext cx="3932640" cy="2427031"/>
          </a:xfrm>
          <a:custGeom>
            <a:avLst/>
            <a:gdLst>
              <a:gd name="connsiteX0" fmla="*/ 0 w 3932640"/>
              <a:gd name="connsiteY0" fmla="*/ 0 h 2427031"/>
              <a:gd name="connsiteX1" fmla="*/ 3932640 w 3932640"/>
              <a:gd name="connsiteY1" fmla="*/ 0 h 2427031"/>
              <a:gd name="connsiteX2" fmla="*/ 3932640 w 3932640"/>
              <a:gd name="connsiteY2" fmla="*/ 2427031 h 2427031"/>
              <a:gd name="connsiteX3" fmla="*/ 0 w 3932640"/>
              <a:gd name="connsiteY3" fmla="*/ 2427031 h 2427031"/>
            </a:gdLst>
            <a:ahLst/>
            <a:cxnLst>
              <a:cxn ang="0">
                <a:pos x="connsiteX0" y="connsiteY0"/>
              </a:cxn>
              <a:cxn ang="0">
                <a:pos x="connsiteX1" y="connsiteY1"/>
              </a:cxn>
              <a:cxn ang="0">
                <a:pos x="connsiteX2" y="connsiteY2"/>
              </a:cxn>
              <a:cxn ang="0">
                <a:pos x="connsiteX3" y="connsiteY3"/>
              </a:cxn>
            </a:cxnLst>
            <a:rect l="l" t="t" r="r" b="b"/>
            <a:pathLst>
              <a:path w="3932640" h="2427031">
                <a:moveTo>
                  <a:pt x="0" y="0"/>
                </a:moveTo>
                <a:lnTo>
                  <a:pt x="3932640" y="0"/>
                </a:lnTo>
                <a:lnTo>
                  <a:pt x="3932640" y="2427031"/>
                </a:lnTo>
                <a:lnTo>
                  <a:pt x="0" y="2427031"/>
                </a:lnTo>
                <a:close/>
              </a:path>
            </a:pathLst>
          </a:custGeom>
        </p:spPr>
        <p:txBody>
          <a:bodyPr wrap="square">
            <a:noAutofit/>
          </a:bodyPr>
          <a:lstStyle/>
          <a:p>
            <a:endParaRPr lang="zh-CN" altLang="en-US"/>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图文-05">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rgbClr val="0D4894"/>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5" name="椭圆 104"/>
          <p:cNvSpPr/>
          <p:nvPr userDrawn="1"/>
        </p:nvSpPr>
        <p:spPr>
          <a:xfrm>
            <a:off x="4735195" y="1996440"/>
            <a:ext cx="2722245" cy="2722245"/>
          </a:xfrm>
          <a:prstGeom prst="ellipse">
            <a:avLst/>
          </a:prstGeom>
          <a:solidFill>
            <a:srgbClr val="0D4894"/>
          </a:solidFill>
          <a:ln w="152400">
            <a:solidFill>
              <a:schemeClr val="bg1">
                <a:lumMod val="85000"/>
              </a:schemeClr>
            </a:solidFill>
          </a:ln>
          <a:effectLst>
            <a:outerShdw blurRad="762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2" name="弧形 111"/>
          <p:cNvSpPr/>
          <p:nvPr userDrawn="1"/>
        </p:nvSpPr>
        <p:spPr>
          <a:xfrm>
            <a:off x="4392295" y="1653540"/>
            <a:ext cx="3330575" cy="3330575"/>
          </a:xfrm>
          <a:prstGeom prst="arc">
            <a:avLst>
              <a:gd name="adj1" fmla="val 16200000"/>
              <a:gd name="adj2" fmla="val 19455614"/>
            </a:avLst>
          </a:prstGeom>
          <a:ln w="50800" cap="rnd">
            <a:gradFill flip="none" rotWithShape="1">
              <a:gsLst>
                <a:gs pos="0">
                  <a:schemeClr val="tx2">
                    <a:lumMod val="20000"/>
                    <a:lumOff val="80000"/>
                    <a:alpha val="0"/>
                  </a:schemeClr>
                </a:gs>
                <a:gs pos="100000">
                  <a:schemeClr val="tx2">
                    <a:lumMod val="20000"/>
                    <a:lumOff val="80000"/>
                  </a:schemeClr>
                </a:gs>
              </a:gsLst>
              <a:lin ang="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3" name="弧形 112"/>
          <p:cNvSpPr/>
          <p:nvPr userDrawn="1"/>
        </p:nvSpPr>
        <p:spPr>
          <a:xfrm>
            <a:off x="3973195" y="1234440"/>
            <a:ext cx="4073525" cy="4073525"/>
          </a:xfrm>
          <a:prstGeom prst="arc">
            <a:avLst>
              <a:gd name="adj1" fmla="val 21326323"/>
              <a:gd name="adj2" fmla="val 4417834"/>
            </a:avLst>
          </a:prstGeom>
          <a:ln w="50800" cap="rnd">
            <a:gradFill>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4" name="弧形 113"/>
          <p:cNvSpPr/>
          <p:nvPr userDrawn="1"/>
        </p:nvSpPr>
        <p:spPr>
          <a:xfrm>
            <a:off x="4563745" y="1824990"/>
            <a:ext cx="3026410" cy="3026410"/>
          </a:xfrm>
          <a:prstGeom prst="arc">
            <a:avLst>
              <a:gd name="adj1" fmla="val 20453589"/>
              <a:gd name="adj2" fmla="val 1326856"/>
            </a:avLst>
          </a:prstGeom>
          <a:ln w="50800" cap="rnd">
            <a:gradFill flip="none" rotWithShape="1">
              <a:gsLst>
                <a:gs pos="0">
                  <a:schemeClr val="tx2">
                    <a:lumMod val="20000"/>
                    <a:lumOff val="80000"/>
                    <a:alpha val="0"/>
                  </a:schemeClr>
                </a:gs>
                <a:gs pos="100000">
                  <a:schemeClr val="tx2">
                    <a:lumMod val="20000"/>
                    <a:lumOff val="80000"/>
                  </a:schemeClr>
                </a:gs>
              </a:gsLst>
              <a:lin ang="54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5" name="弧形 114"/>
          <p:cNvSpPr/>
          <p:nvPr userDrawn="1"/>
        </p:nvSpPr>
        <p:spPr>
          <a:xfrm>
            <a:off x="4478020" y="1739265"/>
            <a:ext cx="3178175" cy="3178175"/>
          </a:xfrm>
          <a:prstGeom prst="arc">
            <a:avLst>
              <a:gd name="adj1" fmla="val 2732978"/>
              <a:gd name="adj2" fmla="val 12989223"/>
            </a:avLst>
          </a:prstGeom>
          <a:ln w="50800" cap="rnd">
            <a:gradFill flip="none" rotWithShape="1">
              <a:gsLst>
                <a:gs pos="0">
                  <a:srgbClr val="0D4894">
                    <a:alpha val="0"/>
                  </a:srgbClr>
                </a:gs>
                <a:gs pos="100000">
                  <a:srgbClr val="0D4894"/>
                </a:gs>
              </a:gsLst>
              <a:lin ang="135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16" name="弧形 115"/>
          <p:cNvSpPr/>
          <p:nvPr userDrawn="1"/>
        </p:nvSpPr>
        <p:spPr>
          <a:xfrm>
            <a:off x="4269105" y="1530350"/>
            <a:ext cx="3549015" cy="3549015"/>
          </a:xfrm>
          <a:prstGeom prst="arc">
            <a:avLst>
              <a:gd name="adj1" fmla="val 7042663"/>
              <a:gd name="adj2" fmla="val 10787442"/>
            </a:avLst>
          </a:prstGeom>
          <a:ln w="50800" cap="rnd">
            <a:gradFill flip="none" rotWithShape="1">
              <a:gsLst>
                <a:gs pos="0">
                  <a:schemeClr val="tx2">
                    <a:lumMod val="20000"/>
                    <a:lumOff val="80000"/>
                    <a:alpha val="0"/>
                  </a:schemeClr>
                </a:gs>
                <a:gs pos="100000">
                  <a:schemeClr val="tx2">
                    <a:lumMod val="20000"/>
                    <a:lumOff val="80000"/>
                  </a:schemeClr>
                </a:gs>
              </a:gsLst>
              <a:lin ang="16200000" scaled="1"/>
            </a:gradFill>
            <a:roun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图文-06">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10" name="图片占位符 109"/>
          <p:cNvSpPr>
            <a:spLocks noGrp="1"/>
          </p:cNvSpPr>
          <p:nvPr>
            <p:ph type="pic" sz="quarter" idx="13"/>
          </p:nvPr>
        </p:nvSpPr>
        <p:spPr>
          <a:xfrm>
            <a:off x="673102"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
        <p:nvSpPr>
          <p:cNvPr id="109" name="图片占位符 108"/>
          <p:cNvSpPr>
            <a:spLocks noGrp="1"/>
          </p:cNvSpPr>
          <p:nvPr>
            <p:ph type="pic" sz="quarter" idx="14"/>
          </p:nvPr>
        </p:nvSpPr>
        <p:spPr>
          <a:xfrm>
            <a:off x="4594666"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
        <p:nvSpPr>
          <p:cNvPr id="108" name="图片占位符 107"/>
          <p:cNvSpPr>
            <a:spLocks noGrp="1"/>
          </p:cNvSpPr>
          <p:nvPr>
            <p:ph type="pic" sz="quarter" idx="15"/>
          </p:nvPr>
        </p:nvSpPr>
        <p:spPr>
          <a:xfrm>
            <a:off x="8516261" y="1403162"/>
            <a:ext cx="3002637" cy="1511374"/>
          </a:xfrm>
          <a:custGeom>
            <a:avLst/>
            <a:gdLst>
              <a:gd name="connsiteX0" fmla="*/ 0 w 3002637"/>
              <a:gd name="connsiteY0" fmla="*/ 0 h 1511374"/>
              <a:gd name="connsiteX1" fmla="*/ 3002637 w 3002637"/>
              <a:gd name="connsiteY1" fmla="*/ 0 h 1511374"/>
              <a:gd name="connsiteX2" fmla="*/ 3002637 w 3002637"/>
              <a:gd name="connsiteY2" fmla="*/ 1511374 h 1511374"/>
              <a:gd name="connsiteX3" fmla="*/ 0 w 3002637"/>
              <a:gd name="connsiteY3" fmla="*/ 1511374 h 1511374"/>
            </a:gdLst>
            <a:ahLst/>
            <a:cxnLst>
              <a:cxn ang="0">
                <a:pos x="connsiteX0" y="connsiteY0"/>
              </a:cxn>
              <a:cxn ang="0">
                <a:pos x="connsiteX1" y="connsiteY1"/>
              </a:cxn>
              <a:cxn ang="0">
                <a:pos x="connsiteX2" y="connsiteY2"/>
              </a:cxn>
              <a:cxn ang="0">
                <a:pos x="connsiteX3" y="connsiteY3"/>
              </a:cxn>
            </a:cxnLst>
            <a:rect l="l" t="t" r="r" b="b"/>
            <a:pathLst>
              <a:path w="3002637" h="1511374">
                <a:moveTo>
                  <a:pt x="0" y="0"/>
                </a:moveTo>
                <a:lnTo>
                  <a:pt x="3002637" y="0"/>
                </a:lnTo>
                <a:lnTo>
                  <a:pt x="3002637" y="1511374"/>
                </a:lnTo>
                <a:lnTo>
                  <a:pt x="0" y="1511374"/>
                </a:lnTo>
                <a:close/>
              </a:path>
            </a:pathLst>
          </a:custGeom>
        </p:spPr>
        <p:txBody>
          <a:bodyPr wrap="square">
            <a:noAutofit/>
          </a:bodyPr>
          <a:lstStyle/>
          <a:p>
            <a:endParaRPr lang="zh-CN" altLang="en-US"/>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图文-07">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05" name="图片占位符 104"/>
          <p:cNvSpPr>
            <a:spLocks noGrp="1"/>
          </p:cNvSpPr>
          <p:nvPr>
            <p:ph type="pic" sz="quarter" idx="13"/>
          </p:nvPr>
        </p:nvSpPr>
        <p:spPr>
          <a:xfrm>
            <a:off x="660400"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
        <p:nvSpPr>
          <p:cNvPr id="104" name="图片占位符 103"/>
          <p:cNvSpPr>
            <a:spLocks noGrp="1"/>
          </p:cNvSpPr>
          <p:nvPr>
            <p:ph type="pic" sz="quarter" idx="14"/>
          </p:nvPr>
        </p:nvSpPr>
        <p:spPr>
          <a:xfrm>
            <a:off x="4597397"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
        <p:nvSpPr>
          <p:cNvPr id="103" name="图片占位符 102"/>
          <p:cNvSpPr>
            <a:spLocks noGrp="1"/>
          </p:cNvSpPr>
          <p:nvPr>
            <p:ph type="pic" sz="quarter" idx="15"/>
          </p:nvPr>
        </p:nvSpPr>
        <p:spPr>
          <a:xfrm>
            <a:off x="8534402" y="1244046"/>
            <a:ext cx="2997199" cy="3159728"/>
          </a:xfrm>
          <a:custGeom>
            <a:avLst/>
            <a:gdLst>
              <a:gd name="connsiteX0" fmla="*/ 128490 w 2997199"/>
              <a:gd name="connsiteY0" fmla="*/ 0 h 3159728"/>
              <a:gd name="connsiteX1" fmla="*/ 2868709 w 2997199"/>
              <a:gd name="connsiteY1" fmla="*/ 0 h 3159728"/>
              <a:gd name="connsiteX2" fmla="*/ 2997199 w 2997199"/>
              <a:gd name="connsiteY2" fmla="*/ 128490 h 3159728"/>
              <a:gd name="connsiteX3" fmla="*/ 2997199 w 2997199"/>
              <a:gd name="connsiteY3" fmla="*/ 3159728 h 3159728"/>
              <a:gd name="connsiteX4" fmla="*/ 0 w 2997199"/>
              <a:gd name="connsiteY4" fmla="*/ 3159728 h 3159728"/>
              <a:gd name="connsiteX5" fmla="*/ 0 w 2997199"/>
              <a:gd name="connsiteY5" fmla="*/ 128490 h 3159728"/>
              <a:gd name="connsiteX6" fmla="*/ 128490 w 2997199"/>
              <a:gd name="connsiteY6" fmla="*/ 0 h 315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199" h="3159728">
                <a:moveTo>
                  <a:pt x="128490" y="0"/>
                </a:moveTo>
                <a:lnTo>
                  <a:pt x="2868709" y="0"/>
                </a:lnTo>
                <a:cubicBezTo>
                  <a:pt x="2939672" y="0"/>
                  <a:pt x="2997199" y="57527"/>
                  <a:pt x="2997199" y="128490"/>
                </a:cubicBezTo>
                <a:lnTo>
                  <a:pt x="2997199" y="3159728"/>
                </a:lnTo>
                <a:lnTo>
                  <a:pt x="0" y="3159728"/>
                </a:lnTo>
                <a:lnTo>
                  <a:pt x="0" y="128490"/>
                </a:lnTo>
                <a:cubicBezTo>
                  <a:pt x="0" y="57527"/>
                  <a:pt x="57527" y="0"/>
                  <a:pt x="128490" y="0"/>
                </a:cubicBezTo>
                <a:close/>
              </a:path>
            </a:pathLst>
          </a:custGeom>
        </p:spPr>
        <p:txBody>
          <a:bodyPr wrap="square">
            <a:noAutofit/>
          </a:bodyPr>
          <a:lstStyle/>
          <a:p>
            <a:endParaRPr lang="zh-CN" alt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图文-08">
    <p:spTree>
      <p:nvGrpSpPr>
        <p:cNvPr id="1" name=""/>
        <p:cNvGrpSpPr/>
        <p:nvPr/>
      </p:nvGrpSpPr>
      <p:grpSpPr>
        <a:xfrm>
          <a:off x="0" y="0"/>
          <a:ext cx="0" cy="0"/>
          <a:chOff x="0" y="0"/>
          <a:chExt cx="0" cy="0"/>
        </a:xfrm>
      </p:grpSpPr>
      <p:sp>
        <p:nvSpPr>
          <p:cNvPr id="51" name="矩形 50"/>
          <p:cNvSpPr/>
          <p:nvPr userDrawn="1"/>
        </p:nvSpPr>
        <p:spPr>
          <a:xfrm>
            <a:off x="0" y="6570000"/>
            <a:ext cx="12192000" cy="288000"/>
          </a:xfrm>
          <a:prstGeom prst="rect">
            <a:avLst/>
          </a:prstGeom>
          <a:gradFill>
            <a:gsLst>
              <a:gs pos="0">
                <a:schemeClr val="accent1"/>
              </a:gs>
              <a:gs pos="100000">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6" name="直接连接符 5"/>
          <p:cNvCxnSpPr/>
          <p:nvPr userDrawn="1"/>
        </p:nvCxnSpPr>
        <p:spPr>
          <a:xfrm>
            <a:off x="660400" y="817563"/>
            <a:ext cx="108585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p:cNvSpPr>
            <a:spLocks noGrp="1"/>
          </p:cNvSpPr>
          <p:nvPr userDrawn="1">
            <p:ph type="sldNum" sz="quarter" idx="12"/>
          </p:nvPr>
        </p:nvSpPr>
        <p:spPr>
          <a:xfrm>
            <a:off x="8879028" y="6524196"/>
            <a:ext cx="2743200" cy="365125"/>
          </a:xfrm>
        </p:spPr>
        <p:txBody>
          <a:bodyPr/>
          <a:lstStyle>
            <a:lvl1pPr>
              <a:defRPr sz="1000">
                <a:solidFill>
                  <a:schemeClr val="accent5">
                    <a:lumMod val="20000"/>
                    <a:lumOff val="80000"/>
                  </a:schemeClr>
                </a:solidFill>
                <a:latin typeface="+mn-lt"/>
              </a:defRPr>
            </a:lvl1pPr>
          </a:lstStyle>
          <a:p>
            <a:fld id="{75AA9096-2E4D-442F-BCF0-AA35F007B576}" type="slidenum">
              <a:rPr lang="zh-CN" altLang="en-US" smtClean="0"/>
              <a:t>‹#›</a:t>
            </a:fld>
            <a:endParaRPr lang="zh-CN" altLang="en-US"/>
          </a:p>
        </p:txBody>
      </p:sp>
      <p:sp>
        <p:nvSpPr>
          <p:cNvPr id="52" name="椭圆 51"/>
          <p:cNvSpPr/>
          <p:nvPr userDrawn="1"/>
        </p:nvSpPr>
        <p:spPr>
          <a:xfrm>
            <a:off x="307394" y="147389"/>
            <a:ext cx="594613" cy="59461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标题 53"/>
          <p:cNvSpPr>
            <a:spLocks noGrp="1"/>
          </p:cNvSpPr>
          <p:nvPr userDrawn="1">
            <p:ph type="title" hasCustomPrompt="1"/>
          </p:nvPr>
        </p:nvSpPr>
        <p:spPr>
          <a:xfrm>
            <a:off x="590229" y="203792"/>
            <a:ext cx="7282912" cy="523220"/>
          </a:xfrm>
        </p:spPr>
        <p:txBody>
          <a:bodyPr bIns="0" anchor="b" anchorCtr="0">
            <a:normAutofit/>
          </a:bodyPr>
          <a:lstStyle>
            <a:lvl1pPr>
              <a:defRPr lang="zh-CN" altLang="en-US" sz="2800" b="1" kern="1200" spc="100" baseline="0">
                <a:solidFill>
                  <a:schemeClr val="tx2">
                    <a:lumMod val="50000"/>
                  </a:schemeClr>
                </a:solidFill>
                <a:latin typeface="+mj-ea"/>
                <a:ea typeface="+mj-ea"/>
                <a:cs typeface="+mn-cs"/>
              </a:defRPr>
            </a:lvl1pPr>
          </a:lstStyle>
          <a:p>
            <a:r>
              <a:rPr lang="zh-CN" altLang="en-US"/>
              <a:t>单击此处输入标题</a:t>
            </a:r>
          </a:p>
        </p:txBody>
      </p:sp>
      <p:sp>
        <p:nvSpPr>
          <p:cNvPr id="113" name="图片占位符 112"/>
          <p:cNvSpPr>
            <a:spLocks noGrp="1"/>
          </p:cNvSpPr>
          <p:nvPr>
            <p:ph type="pic" sz="quarter" idx="13"/>
          </p:nvPr>
        </p:nvSpPr>
        <p:spPr>
          <a:xfrm>
            <a:off x="673100" y="2012174"/>
            <a:ext cx="2037186" cy="2032744"/>
          </a:xfrm>
          <a:custGeom>
            <a:avLst/>
            <a:gdLst>
              <a:gd name="connsiteX0" fmla="*/ 122635 w 2037186"/>
              <a:gd name="connsiteY0" fmla="*/ 0 h 2032744"/>
              <a:gd name="connsiteX1" fmla="*/ 1914551 w 2037186"/>
              <a:gd name="connsiteY1" fmla="*/ 0 h 2032744"/>
              <a:gd name="connsiteX2" fmla="*/ 2037186 w 2037186"/>
              <a:gd name="connsiteY2" fmla="*/ 122635 h 2032744"/>
              <a:gd name="connsiteX3" fmla="*/ 2037186 w 2037186"/>
              <a:gd name="connsiteY3" fmla="*/ 1910109 h 2032744"/>
              <a:gd name="connsiteX4" fmla="*/ 1914551 w 2037186"/>
              <a:gd name="connsiteY4" fmla="*/ 2032744 h 2032744"/>
              <a:gd name="connsiteX5" fmla="*/ 122635 w 2037186"/>
              <a:gd name="connsiteY5" fmla="*/ 2032744 h 2032744"/>
              <a:gd name="connsiteX6" fmla="*/ 0 w 2037186"/>
              <a:gd name="connsiteY6" fmla="*/ 1910109 h 2032744"/>
              <a:gd name="connsiteX7" fmla="*/ 0 w 2037186"/>
              <a:gd name="connsiteY7" fmla="*/ 122635 h 2032744"/>
              <a:gd name="connsiteX8" fmla="*/ 12263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2635" y="0"/>
                </a:moveTo>
                <a:lnTo>
                  <a:pt x="1914551" y="0"/>
                </a:lnTo>
                <a:cubicBezTo>
                  <a:pt x="1982280" y="0"/>
                  <a:pt x="2037186" y="54906"/>
                  <a:pt x="2037186" y="122635"/>
                </a:cubicBezTo>
                <a:lnTo>
                  <a:pt x="2037186" y="1910109"/>
                </a:lnTo>
                <a:cubicBezTo>
                  <a:pt x="2037186" y="1977838"/>
                  <a:pt x="1982280" y="2032744"/>
                  <a:pt x="1914551" y="2032744"/>
                </a:cubicBezTo>
                <a:lnTo>
                  <a:pt x="122635" y="2032744"/>
                </a:lnTo>
                <a:cubicBezTo>
                  <a:pt x="54906" y="2032744"/>
                  <a:pt x="0" y="1977838"/>
                  <a:pt x="0" y="1910109"/>
                </a:cubicBezTo>
                <a:lnTo>
                  <a:pt x="0" y="122635"/>
                </a:lnTo>
                <a:cubicBezTo>
                  <a:pt x="0" y="54906"/>
                  <a:pt x="54906" y="0"/>
                  <a:pt x="12263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2" name="图片占位符 111"/>
          <p:cNvSpPr>
            <a:spLocks noGrp="1"/>
          </p:cNvSpPr>
          <p:nvPr>
            <p:ph type="pic" sz="quarter" idx="14"/>
          </p:nvPr>
        </p:nvSpPr>
        <p:spPr>
          <a:xfrm>
            <a:off x="3609167"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1" name="图片占位符 110"/>
          <p:cNvSpPr>
            <a:spLocks noGrp="1"/>
          </p:cNvSpPr>
          <p:nvPr>
            <p:ph type="pic" sz="quarter" idx="15"/>
          </p:nvPr>
        </p:nvSpPr>
        <p:spPr>
          <a:xfrm>
            <a:off x="6545234"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
        <p:nvSpPr>
          <p:cNvPr id="110" name="图片占位符 109"/>
          <p:cNvSpPr>
            <a:spLocks noGrp="1"/>
          </p:cNvSpPr>
          <p:nvPr>
            <p:ph type="pic" sz="quarter" idx="16"/>
          </p:nvPr>
        </p:nvSpPr>
        <p:spPr>
          <a:xfrm>
            <a:off x="9481507" y="2012174"/>
            <a:ext cx="2037186" cy="2032744"/>
          </a:xfrm>
          <a:custGeom>
            <a:avLst/>
            <a:gdLst>
              <a:gd name="connsiteX0" fmla="*/ 121965 w 2037186"/>
              <a:gd name="connsiteY0" fmla="*/ 0 h 2032744"/>
              <a:gd name="connsiteX1" fmla="*/ 1915221 w 2037186"/>
              <a:gd name="connsiteY1" fmla="*/ 0 h 2032744"/>
              <a:gd name="connsiteX2" fmla="*/ 2037186 w 2037186"/>
              <a:gd name="connsiteY2" fmla="*/ 121965 h 2032744"/>
              <a:gd name="connsiteX3" fmla="*/ 2037186 w 2037186"/>
              <a:gd name="connsiteY3" fmla="*/ 1910779 h 2032744"/>
              <a:gd name="connsiteX4" fmla="*/ 1915221 w 2037186"/>
              <a:gd name="connsiteY4" fmla="*/ 2032744 h 2032744"/>
              <a:gd name="connsiteX5" fmla="*/ 121965 w 2037186"/>
              <a:gd name="connsiteY5" fmla="*/ 2032744 h 2032744"/>
              <a:gd name="connsiteX6" fmla="*/ 0 w 2037186"/>
              <a:gd name="connsiteY6" fmla="*/ 1910779 h 2032744"/>
              <a:gd name="connsiteX7" fmla="*/ 0 w 2037186"/>
              <a:gd name="connsiteY7" fmla="*/ 121965 h 2032744"/>
              <a:gd name="connsiteX8" fmla="*/ 121965 w 2037186"/>
              <a:gd name="connsiteY8" fmla="*/ 0 h 20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86" h="2032744">
                <a:moveTo>
                  <a:pt x="121965" y="0"/>
                </a:moveTo>
                <a:lnTo>
                  <a:pt x="1915221" y="0"/>
                </a:lnTo>
                <a:cubicBezTo>
                  <a:pt x="1982580" y="0"/>
                  <a:pt x="2037186" y="54606"/>
                  <a:pt x="2037186" y="121965"/>
                </a:cubicBezTo>
                <a:lnTo>
                  <a:pt x="2037186" y="1910779"/>
                </a:lnTo>
                <a:cubicBezTo>
                  <a:pt x="2037186" y="1978138"/>
                  <a:pt x="1982580" y="2032744"/>
                  <a:pt x="1915221" y="2032744"/>
                </a:cubicBezTo>
                <a:lnTo>
                  <a:pt x="121965" y="2032744"/>
                </a:lnTo>
                <a:cubicBezTo>
                  <a:pt x="54606" y="2032744"/>
                  <a:pt x="0" y="1978138"/>
                  <a:pt x="0" y="1910779"/>
                </a:cubicBezTo>
                <a:lnTo>
                  <a:pt x="0" y="121965"/>
                </a:lnTo>
                <a:cubicBezTo>
                  <a:pt x="0" y="54606"/>
                  <a:pt x="54606" y="0"/>
                  <a:pt x="121965" y="0"/>
                </a:cubicBezTo>
                <a:close/>
              </a:path>
            </a:pathLst>
          </a:custGeom>
          <a:ln w="25400">
            <a:solidFill>
              <a:schemeClr val="accent1">
                <a:lumMod val="60000"/>
                <a:lumOff val="40000"/>
              </a:schemeClr>
            </a:solidFill>
          </a:ln>
        </p:spPr>
        <p:txBody>
          <a:bodyPr wrap="square">
            <a:noAutofit/>
          </a:bodyPr>
          <a:lstStyle/>
          <a:p>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theme" Target="../theme/theme10.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8.xml"/><Relationship Id="rId13" Type="http://schemas.openxmlformats.org/officeDocument/2006/relationships/theme" Target="../theme/theme11.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slideLayout" Target="../slideLayouts/slideLayout142.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theme" Target="../theme/theme12.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0" Type="http://schemas.openxmlformats.org/officeDocument/2006/relationships/slideLayout" Target="../slideLayouts/slideLayout152.xml"/><Relationship Id="rId4" Type="http://schemas.openxmlformats.org/officeDocument/2006/relationships/slideLayout" Target="../slideLayouts/slideLayout146.xml"/><Relationship Id="rId9" Type="http://schemas.openxmlformats.org/officeDocument/2006/relationships/slideLayout" Target="../slideLayouts/slideLayout15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theme" Target="../theme/theme13.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slideLayout" Target="../slideLayouts/slideLayout166.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4.xml"/><Relationship Id="rId13" Type="http://schemas.openxmlformats.org/officeDocument/2006/relationships/theme" Target="../theme/theme14.xml"/><Relationship Id="rId3" Type="http://schemas.openxmlformats.org/officeDocument/2006/relationships/slideLayout" Target="../slideLayouts/slideLayout169.xml"/><Relationship Id="rId7" Type="http://schemas.openxmlformats.org/officeDocument/2006/relationships/slideLayout" Target="../slideLayouts/slideLayout173.xml"/><Relationship Id="rId12" Type="http://schemas.openxmlformats.org/officeDocument/2006/relationships/slideLayout" Target="../slideLayouts/slideLayout178.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5" Type="http://schemas.openxmlformats.org/officeDocument/2006/relationships/slideLayout" Target="../slideLayouts/slideLayout171.xml"/><Relationship Id="rId10" Type="http://schemas.openxmlformats.org/officeDocument/2006/relationships/slideLayout" Target="../slideLayouts/slideLayout176.xml"/><Relationship Id="rId4" Type="http://schemas.openxmlformats.org/officeDocument/2006/relationships/slideLayout" Target="../slideLayouts/slideLayout170.xml"/><Relationship Id="rId9" Type="http://schemas.openxmlformats.org/officeDocument/2006/relationships/slideLayout" Target="../slideLayouts/slideLayout175.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theme" Target="../theme/theme15.xml"/><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slideLayout" Target="../slideLayouts/slideLayout190.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8.xml"/><Relationship Id="rId13" Type="http://schemas.openxmlformats.org/officeDocument/2006/relationships/theme" Target="../theme/theme16.xml"/><Relationship Id="rId3" Type="http://schemas.openxmlformats.org/officeDocument/2006/relationships/slideLayout" Target="../slideLayouts/slideLayout193.xml"/><Relationship Id="rId7" Type="http://schemas.openxmlformats.org/officeDocument/2006/relationships/slideLayout" Target="../slideLayouts/slideLayout197.xml"/><Relationship Id="rId12" Type="http://schemas.openxmlformats.org/officeDocument/2006/relationships/slideLayout" Target="../slideLayouts/slideLayout202.xml"/><Relationship Id="rId2" Type="http://schemas.openxmlformats.org/officeDocument/2006/relationships/slideLayout" Target="../slideLayouts/slideLayout192.xml"/><Relationship Id="rId1" Type="http://schemas.openxmlformats.org/officeDocument/2006/relationships/slideLayout" Target="../slideLayouts/slideLayout191.xml"/><Relationship Id="rId6" Type="http://schemas.openxmlformats.org/officeDocument/2006/relationships/slideLayout" Target="../slideLayouts/slideLayout196.xml"/><Relationship Id="rId11" Type="http://schemas.openxmlformats.org/officeDocument/2006/relationships/slideLayout" Target="../slideLayouts/slideLayout201.xml"/><Relationship Id="rId5" Type="http://schemas.openxmlformats.org/officeDocument/2006/relationships/slideLayout" Target="../slideLayouts/slideLayout195.xml"/><Relationship Id="rId10" Type="http://schemas.openxmlformats.org/officeDocument/2006/relationships/slideLayout" Target="../slideLayouts/slideLayout200.xml"/><Relationship Id="rId4" Type="http://schemas.openxmlformats.org/officeDocument/2006/relationships/slideLayout" Target="../slideLayouts/slideLayout194.xml"/><Relationship Id="rId9" Type="http://schemas.openxmlformats.org/officeDocument/2006/relationships/slideLayout" Target="../slideLayouts/slideLayout199.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10.xml"/><Relationship Id="rId13" Type="http://schemas.openxmlformats.org/officeDocument/2006/relationships/theme" Target="../theme/theme17.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slideLayout" Target="../slideLayouts/slideLayout214.xml"/><Relationship Id="rId2" Type="http://schemas.openxmlformats.org/officeDocument/2006/relationships/slideLayout" Target="../slideLayouts/slideLayout204.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2.xml"/><Relationship Id="rId13" Type="http://schemas.openxmlformats.org/officeDocument/2006/relationships/theme" Target="../theme/theme18.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12" Type="http://schemas.openxmlformats.org/officeDocument/2006/relationships/slideLayout" Target="../slideLayouts/slideLayout226.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5" Type="http://schemas.openxmlformats.org/officeDocument/2006/relationships/slideLayout" Target="../slideLayouts/slideLayout219.xml"/><Relationship Id="rId10" Type="http://schemas.openxmlformats.org/officeDocument/2006/relationships/slideLayout" Target="../slideLayouts/slideLayout224.xml"/><Relationship Id="rId4" Type="http://schemas.openxmlformats.org/officeDocument/2006/relationships/slideLayout" Target="../slideLayouts/slideLayout218.xml"/><Relationship Id="rId9" Type="http://schemas.openxmlformats.org/officeDocument/2006/relationships/slideLayout" Target="../slideLayouts/slideLayout22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4.xml"/><Relationship Id="rId13" Type="http://schemas.openxmlformats.org/officeDocument/2006/relationships/theme" Target="../theme/theme19.xml"/><Relationship Id="rId3" Type="http://schemas.openxmlformats.org/officeDocument/2006/relationships/slideLayout" Target="../slideLayouts/slideLayout229.xml"/><Relationship Id="rId7" Type="http://schemas.openxmlformats.org/officeDocument/2006/relationships/slideLayout" Target="../slideLayouts/slideLayout233.xml"/><Relationship Id="rId12" Type="http://schemas.openxmlformats.org/officeDocument/2006/relationships/slideLayout" Target="../slideLayouts/slideLayout238.xml"/><Relationship Id="rId2" Type="http://schemas.openxmlformats.org/officeDocument/2006/relationships/slideLayout" Target="../slideLayouts/slideLayout228.xml"/><Relationship Id="rId1" Type="http://schemas.openxmlformats.org/officeDocument/2006/relationships/slideLayout" Target="../slideLayouts/slideLayout227.xml"/><Relationship Id="rId6" Type="http://schemas.openxmlformats.org/officeDocument/2006/relationships/slideLayout" Target="../slideLayouts/slideLayout232.xml"/><Relationship Id="rId11" Type="http://schemas.openxmlformats.org/officeDocument/2006/relationships/slideLayout" Target="../slideLayouts/slideLayout237.xml"/><Relationship Id="rId5" Type="http://schemas.openxmlformats.org/officeDocument/2006/relationships/slideLayout" Target="../slideLayouts/slideLayout231.xml"/><Relationship Id="rId10" Type="http://schemas.openxmlformats.org/officeDocument/2006/relationships/slideLayout" Target="../slideLayouts/slideLayout236.xml"/><Relationship Id="rId4" Type="http://schemas.openxmlformats.org/officeDocument/2006/relationships/slideLayout" Target="../slideLayouts/slideLayout230.xml"/><Relationship Id="rId9" Type="http://schemas.openxmlformats.org/officeDocument/2006/relationships/slideLayout" Target="../slideLayouts/slideLayout2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6.xml"/><Relationship Id="rId13" Type="http://schemas.openxmlformats.org/officeDocument/2006/relationships/theme" Target="../theme/theme20.xml"/><Relationship Id="rId3" Type="http://schemas.openxmlformats.org/officeDocument/2006/relationships/slideLayout" Target="../slideLayouts/slideLayout241.xml"/><Relationship Id="rId7" Type="http://schemas.openxmlformats.org/officeDocument/2006/relationships/slideLayout" Target="../slideLayouts/slideLayout245.xml"/><Relationship Id="rId12" Type="http://schemas.openxmlformats.org/officeDocument/2006/relationships/slideLayout" Target="../slideLayouts/slideLayout250.xml"/><Relationship Id="rId2" Type="http://schemas.openxmlformats.org/officeDocument/2006/relationships/slideLayout" Target="../slideLayouts/slideLayout240.xml"/><Relationship Id="rId1" Type="http://schemas.openxmlformats.org/officeDocument/2006/relationships/slideLayout" Target="../slideLayouts/slideLayout239.xml"/><Relationship Id="rId6" Type="http://schemas.openxmlformats.org/officeDocument/2006/relationships/slideLayout" Target="../slideLayouts/slideLayout244.xml"/><Relationship Id="rId11" Type="http://schemas.openxmlformats.org/officeDocument/2006/relationships/slideLayout" Target="../slideLayouts/slideLayout249.xml"/><Relationship Id="rId5" Type="http://schemas.openxmlformats.org/officeDocument/2006/relationships/slideLayout" Target="../slideLayouts/slideLayout243.xml"/><Relationship Id="rId10" Type="http://schemas.openxmlformats.org/officeDocument/2006/relationships/slideLayout" Target="../slideLayouts/slideLayout248.xml"/><Relationship Id="rId4" Type="http://schemas.openxmlformats.org/officeDocument/2006/relationships/slideLayout" Target="../slideLayouts/slideLayout242.xml"/><Relationship Id="rId9" Type="http://schemas.openxmlformats.org/officeDocument/2006/relationships/slideLayout" Target="../slideLayouts/slideLayout247.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theme" Target="../theme/theme21.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2" Type="http://schemas.openxmlformats.org/officeDocument/2006/relationships/slideLayout" Target="../slideLayouts/slideLayout252.xml"/><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0" Type="http://schemas.openxmlformats.org/officeDocument/2006/relationships/slideLayout" Target="../slideLayouts/slideLayout260.xml"/><Relationship Id="rId4" Type="http://schemas.openxmlformats.org/officeDocument/2006/relationships/slideLayout" Target="../slideLayouts/slideLayout254.xml"/><Relationship Id="rId9" Type="http://schemas.openxmlformats.org/officeDocument/2006/relationships/slideLayout" Target="../slideLayouts/slideLayout25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slideLayout" Target="../slideLayouts/slideLayout8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19" Type="http://schemas.openxmlformats.org/officeDocument/2006/relationships/theme" Target="../theme/theme7.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slideLayout" Target="../slideLayouts/slideLayout10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theme" Target="../theme/theme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theme" Target="../theme/theme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3439F09-97B9-52F4-A158-08104353B0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768D05BD-918D-3088-14E0-05BA964571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02617C2-A502-86A1-C8FB-19FE97D6DC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8FE34-526E-46B3-ADB8-99E110B658FC}"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27CF1CD2-6D64-B74C-70E6-4875674FDE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95D2F037-D4B5-0149-3AB5-BA57513D9F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50CBB8-D52E-4BA4-9867-531A9874545B}" type="slidenum">
              <a:rPr lang="zh-CN" altLang="en-US" smtClean="0"/>
              <a:t>‹#›</a:t>
            </a:fld>
            <a:endParaRPr lang="zh-CN" altLang="en-US"/>
          </a:p>
        </p:txBody>
      </p:sp>
    </p:spTree>
    <p:extLst>
      <p:ext uri="{BB962C8B-B14F-4D97-AF65-F5344CB8AC3E}">
        <p14:creationId xmlns:p14="http://schemas.microsoft.com/office/powerpoint/2010/main" val="2798504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9426B46-58FE-4FEE-901E-3A52C1BA9DF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D81CDD2-9239-4DBA-9829-8EC31E767911}" type="datetimeFigureOut">
              <a:rPr lang="zh-CN" altLang="en-US" smtClean="0"/>
              <a:t>2024/4/24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6995EEA-F06F-4AEB-9E4A-A1473E2A239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9426B46-58FE-4FEE-901E-3A52C1BA9DF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06CCF70-5233-E546-963B-D63D0BE223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EB596BB4-862D-0825-7510-245A43D0B1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A594717-8CE9-2647-5C0E-F6232BE6F5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47846C77-FE00-37A6-847A-D67AD48500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99EA5DFB-7C2C-6DE4-52AB-932F01D89B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2788701662"/>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06CCF70-5233-E546-963B-D63D0BE223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EB596BB4-862D-0825-7510-245A43D0B1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A594717-8CE9-2647-5C0E-F6232BE6F5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15F9F1-5F35-45A6-9F6A-788991837A8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47846C77-FE00-37A6-847A-D67AD48500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99EA5DFB-7C2C-6DE4-52AB-932F01D89B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9426B46-58FE-4FEE-901E-3A52C1BA9DFA}" type="slidenum">
              <a:rPr lang="zh-CN" altLang="en-US" smtClean="0"/>
              <a:t>‹#›</a:t>
            </a:fld>
            <a:endParaRPr lang="zh-CN" altLang="en-US"/>
          </a:p>
        </p:txBody>
      </p:sp>
    </p:spTree>
    <p:extLst>
      <p:ext uri="{BB962C8B-B14F-4D97-AF65-F5344CB8AC3E}">
        <p14:creationId xmlns:p14="http://schemas.microsoft.com/office/powerpoint/2010/main" val="278870166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15F9F1-5F35-45A6-9F6A-788991837A85}" type="datetimeFigureOut">
              <a:rPr lang="zh-CN" altLang="en-US" smtClean="0"/>
              <a:t>2024/4/24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9426B46-58FE-4FEE-901E-3A52C1BA9DF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 id="2147483890"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1096F93-8403-AD89-A979-2C794576E8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7B96AADF-B228-38A1-6416-E4B4AF4824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5984A29-895A-0685-112B-C6FC4EE314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57E223-7D88-49C5-823B-4D775D5AB90B}"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E867049F-DB05-5CD1-D06C-0CB7F45D8E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0310A20-CE80-4C7F-5E6F-31C0B9AAB4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D7FF2E1-3B4E-4547-A73E-66C81558ADB1}" type="slidenum">
              <a:rPr lang="zh-CN" altLang="en-US" smtClean="0"/>
              <a:t>‹#›</a:t>
            </a:fld>
            <a:endParaRPr lang="zh-CN" altLang="en-US"/>
          </a:p>
        </p:txBody>
      </p:sp>
    </p:spTree>
    <p:extLst>
      <p:ext uri="{BB962C8B-B14F-4D97-AF65-F5344CB8AC3E}">
        <p14:creationId xmlns:p14="http://schemas.microsoft.com/office/powerpoint/2010/main" val="226793201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2238BAD-7DD3-6B42-B47D-E95323FA7F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C7560779-E978-4A8D-F43E-FC1B747F75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F93FBE-1E67-495D-4AA5-51061F28F7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80E92F7-18DF-4D28-96CE-F3EDFDF686E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B8971910-229E-4A56-2A4A-4C87E3C4F1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F2F42F0C-DACC-94A2-70C5-E0C17FE939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8AF923A-CCBE-4C79-8C34-9EF7D06967A4}" type="slidenum">
              <a:rPr lang="zh-CN" altLang="en-US" smtClean="0"/>
              <a:t>‹#›</a:t>
            </a:fld>
            <a:endParaRPr lang="zh-CN" altLang="en-US"/>
          </a:p>
        </p:txBody>
      </p:sp>
    </p:spTree>
    <p:extLst>
      <p:ext uri="{BB962C8B-B14F-4D97-AF65-F5344CB8AC3E}">
        <p14:creationId xmlns:p14="http://schemas.microsoft.com/office/powerpoint/2010/main" val="3239502293"/>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3836F255-9282-702F-B350-2C7D58644D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F923AFA-93B8-A9A5-E5BA-A358640086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E378D16-8957-AD50-D098-1A83A0BD82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3A7834-B49A-40DB-9CB4-66B3C3BCCC4A}"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520FC2C-1058-D063-04B7-9FAC351666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5AAAA2F2-D883-A3B7-D8F7-6C4F21120B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102A46-EEE6-4CA8-809C-966FFAB19D09}" type="slidenum">
              <a:rPr lang="zh-CN" altLang="en-US" smtClean="0"/>
              <a:t>‹#›</a:t>
            </a:fld>
            <a:endParaRPr lang="zh-CN" altLang="en-US"/>
          </a:p>
        </p:txBody>
      </p:sp>
    </p:spTree>
    <p:extLst>
      <p:ext uri="{BB962C8B-B14F-4D97-AF65-F5344CB8AC3E}">
        <p14:creationId xmlns:p14="http://schemas.microsoft.com/office/powerpoint/2010/main" val="1773339970"/>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D10B6C-8E6D-1866-BD06-AC40C48AAB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627D617-3E84-8586-E145-F4418B3F6A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0A4F757-5696-1CC4-5861-A13906B05D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33EB68-A81C-4B28-AA2D-B2BF21525C93}"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9206BD69-2FCD-D99E-4148-43DD67392D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C091D6A3-5AC1-8E01-93BD-092071D541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AD3E581-18CB-4341-825A-2B642EDEF3D1}" type="slidenum">
              <a:rPr lang="zh-CN" altLang="en-US" smtClean="0"/>
              <a:t>‹#›</a:t>
            </a:fld>
            <a:endParaRPr lang="zh-CN" altLang="en-US"/>
          </a:p>
        </p:txBody>
      </p:sp>
    </p:spTree>
    <p:extLst>
      <p:ext uri="{BB962C8B-B14F-4D97-AF65-F5344CB8AC3E}">
        <p14:creationId xmlns:p14="http://schemas.microsoft.com/office/powerpoint/2010/main" val="217066380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5A4FA3E-8D0B-E624-2ED2-3EC5D1318F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0D46C60-9857-38A4-9C91-8FCC7F27D9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DB5480C-1C84-93D1-E8B1-5C9E78A2F8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F1BD01B7-59DA-79C2-16E1-6AFA7BC493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AB328B-1113-A893-5EF6-F300809DE6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19163211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3842815-CDD3-A99A-225E-B1E49CBEE2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B655BBC-A394-202C-C402-5FE8F39F2B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0CCCC2-167F-7761-5EEB-98EC6E9F6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FA1471-9E7C-43E3-93D9-74168A5596A4}"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DAC32CE4-C72B-D2F5-E714-66485ADD1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04DD91-BC31-A9F8-6F43-24A1752100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1E20901-9AC2-40D3-9D77-CDD92D48D04B}" type="slidenum">
              <a:rPr lang="zh-CN" altLang="en-US" smtClean="0"/>
              <a:t>‹#›</a:t>
            </a:fld>
            <a:endParaRPr lang="zh-CN" altLang="en-US"/>
          </a:p>
        </p:txBody>
      </p:sp>
    </p:spTree>
    <p:extLst>
      <p:ext uri="{BB962C8B-B14F-4D97-AF65-F5344CB8AC3E}">
        <p14:creationId xmlns:p14="http://schemas.microsoft.com/office/powerpoint/2010/main" val="44672062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 name="矩形 7"/>
          <p:cNvSpPr/>
          <p:nvPr userDrawn="1"/>
        </p:nvSpPr>
        <p:spPr>
          <a:xfrm>
            <a:off x="0" y="-1"/>
            <a:ext cx="12192000" cy="6858000"/>
          </a:xfrm>
          <a:prstGeom prst="rect">
            <a:avLst/>
          </a:prstGeom>
          <a:gradFill>
            <a:gsLst>
              <a:gs pos="0">
                <a:schemeClr val="bg1">
                  <a:alpha val="90000"/>
                </a:schemeClr>
              </a:gs>
              <a:gs pos="100000">
                <a:schemeClr val="bg1">
                  <a:alpha val="75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latin typeface="+mn-lt"/>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5AA9096-2E4D-442F-BCF0-AA35F007B5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 name="矩形 7"/>
          <p:cNvSpPr/>
          <p:nvPr userDrawn="1"/>
        </p:nvSpPr>
        <p:spPr>
          <a:xfrm>
            <a:off x="0" y="-1"/>
            <a:ext cx="12192000" cy="6858000"/>
          </a:xfrm>
          <a:prstGeom prst="rect">
            <a:avLst/>
          </a:prstGeom>
          <a:gradFill>
            <a:gsLst>
              <a:gs pos="0">
                <a:schemeClr val="bg1">
                  <a:alpha val="90000"/>
                </a:schemeClr>
              </a:gs>
              <a:gs pos="100000">
                <a:schemeClr val="bg1">
                  <a:alpha val="75000"/>
                </a:schemeClr>
              </a:gs>
            </a:gsLst>
            <a:lin ang="5400000" scaled="1"/>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latin typeface="+mn-lt"/>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5AA9096-2E4D-442F-BCF0-AA35F007B5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5A4FA3E-8D0B-E624-2ED2-3EC5D1318F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0D46C60-9857-38A4-9C91-8FCC7F27D9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DB5480C-1C84-93D1-E8B1-5C9E78A2F8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B7ED48-6A81-403A-B687-6873DA132515}" type="datetimeFigureOut">
              <a:rPr lang="zh-CN" altLang="en-US" smtClean="0"/>
              <a:t>2024/4/24</a:t>
            </a:fld>
            <a:endParaRPr lang="zh-CN" altLang="en-US"/>
          </a:p>
        </p:txBody>
      </p:sp>
      <p:sp>
        <p:nvSpPr>
          <p:cNvPr id="5" name="页脚占位符 4">
            <a:extLst>
              <a:ext uri="{FF2B5EF4-FFF2-40B4-BE49-F238E27FC236}">
                <a16:creationId xmlns:a16="http://schemas.microsoft.com/office/drawing/2014/main" id="{F1BD01B7-59DA-79C2-16E1-6AFA7BC493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 name="灯片编号占位符 5">
            <a:extLst>
              <a:ext uri="{FF2B5EF4-FFF2-40B4-BE49-F238E27FC236}">
                <a16:creationId xmlns:a16="http://schemas.microsoft.com/office/drawing/2014/main" id="{DDAB328B-1113-A893-5EF6-F300809DE6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03DD08-8BB8-401F-9498-AF666BEBA543}" type="slidenum">
              <a:rPr lang="zh-CN" altLang="en-US" smtClean="0"/>
              <a:t>‹#›</a:t>
            </a:fld>
            <a:endParaRPr lang="zh-CN" altLang="en-US"/>
          </a:p>
        </p:txBody>
      </p:sp>
    </p:spTree>
    <p:extLst>
      <p:ext uri="{BB962C8B-B14F-4D97-AF65-F5344CB8AC3E}">
        <p14:creationId xmlns:p14="http://schemas.microsoft.com/office/powerpoint/2010/main" val="1191632116"/>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0.xml"/></Relationships>
</file>

<file path=ppt/slides/_rels/slide11.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18" Type="http://schemas.openxmlformats.org/officeDocument/2006/relationships/notesSlide" Target="../notesSlides/notesSlide11.xml"/><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tags" Target="../tags/tag95.xml"/><Relationship Id="rId17" Type="http://schemas.openxmlformats.org/officeDocument/2006/relationships/slideLayout" Target="../slideLayouts/slideLayout142.xml"/><Relationship Id="rId2" Type="http://schemas.openxmlformats.org/officeDocument/2006/relationships/tags" Target="../tags/tag85.xml"/><Relationship Id="rId16" Type="http://schemas.openxmlformats.org/officeDocument/2006/relationships/tags" Target="../tags/tag99.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5" Type="http://schemas.openxmlformats.org/officeDocument/2006/relationships/tags" Target="../tags/tag88.xml"/><Relationship Id="rId15" Type="http://schemas.openxmlformats.org/officeDocument/2006/relationships/tags" Target="../tags/tag98.xml"/><Relationship Id="rId10" Type="http://schemas.openxmlformats.org/officeDocument/2006/relationships/tags" Target="../tags/tag93.xml"/><Relationship Id="rId19" Type="http://schemas.openxmlformats.org/officeDocument/2006/relationships/image" Target="../media/image2.jpeg"/><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4.xml"/></Relationships>
</file>

<file path=ppt/slides/_rels/slide13.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notesSlide" Target="../notesSlides/notesSlide13.xml"/><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slideLayout" Target="../slideLayouts/slideLayout166.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0" Type="http://schemas.openxmlformats.org/officeDocument/2006/relationships/tags" Target="../tags/tag109.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tags" Target="../tags/tag123.xml"/><Relationship Id="rId18" Type="http://schemas.openxmlformats.org/officeDocument/2006/relationships/notesSlide" Target="../notesSlides/notesSlide14.xml"/><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tags" Target="../tags/tag122.xml"/><Relationship Id="rId17" Type="http://schemas.openxmlformats.org/officeDocument/2006/relationships/slideLayout" Target="../slideLayouts/slideLayout178.xml"/><Relationship Id="rId2" Type="http://schemas.openxmlformats.org/officeDocument/2006/relationships/tags" Target="../tags/tag112.xml"/><Relationship Id="rId16" Type="http://schemas.openxmlformats.org/officeDocument/2006/relationships/tags" Target="../tags/tag126.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tags" Target="../tags/tag121.xml"/><Relationship Id="rId5" Type="http://schemas.openxmlformats.org/officeDocument/2006/relationships/tags" Target="../tags/tag115.xml"/><Relationship Id="rId15" Type="http://schemas.openxmlformats.org/officeDocument/2006/relationships/tags" Target="../tags/tag125.xml"/><Relationship Id="rId10" Type="http://schemas.openxmlformats.org/officeDocument/2006/relationships/tags" Target="../tags/tag120.xml"/><Relationship Id="rId19" Type="http://schemas.openxmlformats.org/officeDocument/2006/relationships/image" Target="../media/image2.jpeg"/><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tags" Target="../tags/tag124.xml"/></Relationships>
</file>

<file path=ppt/slides/_rels/slide15.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tags" Target="../tags/tag139.xml"/><Relationship Id="rId18" Type="http://schemas.openxmlformats.org/officeDocument/2006/relationships/notesSlide" Target="../notesSlides/notesSlide15.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17" Type="http://schemas.openxmlformats.org/officeDocument/2006/relationships/slideLayout" Target="../slideLayouts/slideLayout190.xml"/><Relationship Id="rId2" Type="http://schemas.openxmlformats.org/officeDocument/2006/relationships/tags" Target="../tags/tag128.xml"/><Relationship Id="rId16" Type="http://schemas.openxmlformats.org/officeDocument/2006/relationships/tags" Target="../tags/tag142.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5" Type="http://schemas.openxmlformats.org/officeDocument/2006/relationships/tags" Target="../tags/tag141.xml"/><Relationship Id="rId10" Type="http://schemas.openxmlformats.org/officeDocument/2006/relationships/tags" Target="../tags/tag136.xml"/><Relationship Id="rId19" Type="http://schemas.openxmlformats.org/officeDocument/2006/relationships/image" Target="../media/image2.jpeg"/><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tags" Target="../tags/tag140.xml"/></Relationships>
</file>

<file path=ppt/slides/_rels/slide16.xml.rels><?xml version="1.0" encoding="UTF-8" standalone="yes"?>
<Relationships xmlns="http://schemas.openxmlformats.org/package/2006/relationships"><Relationship Id="rId8" Type="http://schemas.openxmlformats.org/officeDocument/2006/relationships/tags" Target="../tags/tag150.xml"/><Relationship Id="rId13" Type="http://schemas.openxmlformats.org/officeDocument/2006/relationships/tags" Target="../tags/tag155.xml"/><Relationship Id="rId18" Type="http://schemas.openxmlformats.org/officeDocument/2006/relationships/notesSlide" Target="../notesSlides/notesSlide16.xml"/><Relationship Id="rId3" Type="http://schemas.openxmlformats.org/officeDocument/2006/relationships/tags" Target="../tags/tag145.xml"/><Relationship Id="rId7" Type="http://schemas.openxmlformats.org/officeDocument/2006/relationships/tags" Target="../tags/tag149.xml"/><Relationship Id="rId12" Type="http://schemas.openxmlformats.org/officeDocument/2006/relationships/tags" Target="../tags/tag154.xml"/><Relationship Id="rId17" Type="http://schemas.openxmlformats.org/officeDocument/2006/relationships/slideLayout" Target="../slideLayouts/slideLayout202.xml"/><Relationship Id="rId2" Type="http://schemas.openxmlformats.org/officeDocument/2006/relationships/tags" Target="../tags/tag144.xml"/><Relationship Id="rId16" Type="http://schemas.openxmlformats.org/officeDocument/2006/relationships/tags" Target="../tags/tag158.xml"/><Relationship Id="rId1" Type="http://schemas.openxmlformats.org/officeDocument/2006/relationships/tags" Target="../tags/tag143.xml"/><Relationship Id="rId6" Type="http://schemas.openxmlformats.org/officeDocument/2006/relationships/tags" Target="../tags/tag148.xml"/><Relationship Id="rId11" Type="http://schemas.openxmlformats.org/officeDocument/2006/relationships/tags" Target="../tags/tag153.xml"/><Relationship Id="rId5" Type="http://schemas.openxmlformats.org/officeDocument/2006/relationships/tags" Target="../tags/tag147.xml"/><Relationship Id="rId15" Type="http://schemas.openxmlformats.org/officeDocument/2006/relationships/tags" Target="../tags/tag157.xml"/><Relationship Id="rId10" Type="http://schemas.openxmlformats.org/officeDocument/2006/relationships/tags" Target="../tags/tag152.xml"/><Relationship Id="rId19" Type="http://schemas.openxmlformats.org/officeDocument/2006/relationships/image" Target="../media/image2.jpeg"/><Relationship Id="rId4" Type="http://schemas.openxmlformats.org/officeDocument/2006/relationships/tags" Target="../tags/tag146.xml"/><Relationship Id="rId9" Type="http://schemas.openxmlformats.org/officeDocument/2006/relationships/tags" Target="../tags/tag151.xml"/><Relationship Id="rId14" Type="http://schemas.openxmlformats.org/officeDocument/2006/relationships/tags" Target="../tags/tag15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4.xml"/></Relationships>
</file>

<file path=ppt/slides/_rels/slide18.xml.rels><?xml version="1.0" encoding="UTF-8" standalone="yes"?>
<Relationships xmlns="http://schemas.openxmlformats.org/package/2006/relationships"><Relationship Id="rId8" Type="http://schemas.openxmlformats.org/officeDocument/2006/relationships/tags" Target="../tags/tag166.xml"/><Relationship Id="rId13" Type="http://schemas.openxmlformats.org/officeDocument/2006/relationships/tags" Target="../tags/tag171.xml"/><Relationship Id="rId18" Type="http://schemas.openxmlformats.org/officeDocument/2006/relationships/notesSlide" Target="../notesSlides/notesSlide18.xml"/><Relationship Id="rId3" Type="http://schemas.openxmlformats.org/officeDocument/2006/relationships/tags" Target="../tags/tag161.xml"/><Relationship Id="rId7" Type="http://schemas.openxmlformats.org/officeDocument/2006/relationships/tags" Target="../tags/tag165.xml"/><Relationship Id="rId12" Type="http://schemas.openxmlformats.org/officeDocument/2006/relationships/tags" Target="../tags/tag170.xml"/><Relationship Id="rId17" Type="http://schemas.openxmlformats.org/officeDocument/2006/relationships/slideLayout" Target="../slideLayouts/slideLayout226.xml"/><Relationship Id="rId2" Type="http://schemas.openxmlformats.org/officeDocument/2006/relationships/tags" Target="../tags/tag160.xml"/><Relationship Id="rId16" Type="http://schemas.openxmlformats.org/officeDocument/2006/relationships/tags" Target="../tags/tag174.xml"/><Relationship Id="rId1" Type="http://schemas.openxmlformats.org/officeDocument/2006/relationships/tags" Target="../tags/tag159.xml"/><Relationship Id="rId6" Type="http://schemas.openxmlformats.org/officeDocument/2006/relationships/tags" Target="../tags/tag164.xml"/><Relationship Id="rId11" Type="http://schemas.openxmlformats.org/officeDocument/2006/relationships/tags" Target="../tags/tag169.xml"/><Relationship Id="rId5" Type="http://schemas.openxmlformats.org/officeDocument/2006/relationships/tags" Target="../tags/tag163.xml"/><Relationship Id="rId15" Type="http://schemas.openxmlformats.org/officeDocument/2006/relationships/tags" Target="../tags/tag173.xml"/><Relationship Id="rId10" Type="http://schemas.openxmlformats.org/officeDocument/2006/relationships/tags" Target="../tags/tag168.xml"/><Relationship Id="rId19" Type="http://schemas.openxmlformats.org/officeDocument/2006/relationships/image" Target="../media/image2.jpeg"/><Relationship Id="rId4" Type="http://schemas.openxmlformats.org/officeDocument/2006/relationships/tags" Target="../tags/tag162.xml"/><Relationship Id="rId9" Type="http://schemas.openxmlformats.org/officeDocument/2006/relationships/tags" Target="../tags/tag167.xml"/><Relationship Id="rId14" Type="http://schemas.openxmlformats.org/officeDocument/2006/relationships/tags" Target="../tags/tag17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8.xml"/></Relationships>
</file>

<file path=ppt/slides/_rels/slide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Layout" Target="../slideLayouts/slideLayout1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tags" Target="../tags/tag182.xml"/><Relationship Id="rId13" Type="http://schemas.openxmlformats.org/officeDocument/2006/relationships/tags" Target="../tags/tag187.xml"/><Relationship Id="rId18" Type="http://schemas.openxmlformats.org/officeDocument/2006/relationships/slideLayout" Target="../slideLayouts/slideLayout250.xml"/><Relationship Id="rId3" Type="http://schemas.openxmlformats.org/officeDocument/2006/relationships/tags" Target="../tags/tag177.xml"/><Relationship Id="rId7" Type="http://schemas.openxmlformats.org/officeDocument/2006/relationships/tags" Target="../tags/tag181.xml"/><Relationship Id="rId12" Type="http://schemas.openxmlformats.org/officeDocument/2006/relationships/tags" Target="../tags/tag186.xml"/><Relationship Id="rId17" Type="http://schemas.openxmlformats.org/officeDocument/2006/relationships/tags" Target="../tags/tag191.xml"/><Relationship Id="rId2" Type="http://schemas.openxmlformats.org/officeDocument/2006/relationships/tags" Target="../tags/tag176.xml"/><Relationship Id="rId16" Type="http://schemas.openxmlformats.org/officeDocument/2006/relationships/tags" Target="../tags/tag190.xml"/><Relationship Id="rId1" Type="http://schemas.openxmlformats.org/officeDocument/2006/relationships/tags" Target="../tags/tag175.xml"/><Relationship Id="rId6" Type="http://schemas.openxmlformats.org/officeDocument/2006/relationships/tags" Target="../tags/tag180.xml"/><Relationship Id="rId11" Type="http://schemas.openxmlformats.org/officeDocument/2006/relationships/tags" Target="../tags/tag185.xml"/><Relationship Id="rId5" Type="http://schemas.openxmlformats.org/officeDocument/2006/relationships/tags" Target="../tags/tag179.xml"/><Relationship Id="rId15" Type="http://schemas.openxmlformats.org/officeDocument/2006/relationships/tags" Target="../tags/tag189.xml"/><Relationship Id="rId10" Type="http://schemas.openxmlformats.org/officeDocument/2006/relationships/tags" Target="../tags/tag184.xml"/><Relationship Id="rId19" Type="http://schemas.openxmlformats.org/officeDocument/2006/relationships/notesSlide" Target="../notesSlides/notesSlide20.xml"/><Relationship Id="rId4" Type="http://schemas.openxmlformats.org/officeDocument/2006/relationships/tags" Target="../tags/tag178.xml"/><Relationship Id="rId9" Type="http://schemas.openxmlformats.org/officeDocument/2006/relationships/tags" Target="../tags/tag183.xml"/><Relationship Id="rId14" Type="http://schemas.openxmlformats.org/officeDocument/2006/relationships/tags" Target="../tags/tag188.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62.xml"/><Relationship Id="rId1" Type="http://schemas.openxmlformats.org/officeDocument/2006/relationships/tags" Target="../tags/tag192.xml"/></Relationships>
</file>

<file path=ppt/slides/_rels/slide22.xml.rels><?xml version="1.0" encoding="UTF-8" standalone="yes"?>
<Relationships xmlns="http://schemas.openxmlformats.org/package/2006/relationships"><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 Id="rId4" Type="http://schemas.openxmlformats.org/officeDocument/2006/relationships/slideLayout" Target="../slideLayouts/slideLayout25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1.jpe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notesSlide" Target="../notesSlides/notesSlide4.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Layout" Target="../slideLayouts/slideLayout46.xml"/><Relationship Id="rId5" Type="http://schemas.openxmlformats.org/officeDocument/2006/relationships/tags" Target="../tags/tag2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s>
</file>

<file path=ppt/slides/_rels/slide5.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notesSlide" Target="../notesSlides/notesSlide5.xml"/><Relationship Id="rId2" Type="http://schemas.openxmlformats.org/officeDocument/2006/relationships/tags" Target="../tags/tag31.xml"/><Relationship Id="rId16" Type="http://schemas.openxmlformats.org/officeDocument/2006/relationships/slideLayout" Target="../slideLayouts/slideLayout58.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0.xml"/></Relationships>
</file>

<file path=ppt/slides/_rels/slide7.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notesSlide" Target="../notesSlides/notesSlide7.xml"/><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slideLayout" Target="../slideLayouts/slideLayout7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notesSlide" Target="../notesSlides/notesSlide8.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slideLayout" Target="../slideLayouts/slideLayout89.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image" Target="../media/image2.jpeg"/></Relationships>
</file>

<file path=ppt/slides/_rels/slide9.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tags" Target="../tags/tag79.xml"/><Relationship Id="rId18" Type="http://schemas.openxmlformats.org/officeDocument/2006/relationships/slideLayout" Target="../slideLayouts/slideLayout118.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17" Type="http://schemas.openxmlformats.org/officeDocument/2006/relationships/tags" Target="../tags/tag83.xml"/><Relationship Id="rId2" Type="http://schemas.openxmlformats.org/officeDocument/2006/relationships/tags" Target="../tags/tag68.xml"/><Relationship Id="rId16" Type="http://schemas.openxmlformats.org/officeDocument/2006/relationships/tags" Target="../tags/tag82.xml"/><Relationship Id="rId20" Type="http://schemas.openxmlformats.org/officeDocument/2006/relationships/image" Target="../media/image1.jpeg"/><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tags" Target="../tags/tag81.xml"/><Relationship Id="rId10" Type="http://schemas.openxmlformats.org/officeDocument/2006/relationships/tags" Target="../tags/tag76.xml"/><Relationship Id="rId19" Type="http://schemas.openxmlformats.org/officeDocument/2006/relationships/notesSlide" Target="../notesSlides/notesSlide9.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tags" Target="../tags/tag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圆角 48"/>
          <p:cNvSpPr/>
          <p:nvPr/>
        </p:nvSpPr>
        <p:spPr>
          <a:xfrm>
            <a:off x="3966643" y="4992149"/>
            <a:ext cx="1747924" cy="353119"/>
          </a:xfrm>
          <a:prstGeom prst="roundRect">
            <a:avLst>
              <a:gd name="adj" fmla="val 50000"/>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noAutofit/>
          </a:bodyPr>
          <a:lstStyle/>
          <a:p>
            <a:pPr algn="ctr"/>
            <a:r>
              <a:rPr lang="zh-CN" altLang="en-US" sz="1400">
                <a:solidFill>
                  <a:schemeClr val="bg1"/>
                </a:solidFill>
                <a:latin typeface="微软雅黑" panose="020B0503020204020204" pitchFamily="34" charset="-122"/>
                <a:ea typeface="微软雅黑" panose="020B0503020204020204" pitchFamily="34" charset="-122"/>
                <a:cs typeface="微软雅黑" panose="020B0503020204020204" charset="-122"/>
              </a:rPr>
              <a:t>答辩人：</a:t>
            </a:r>
            <a:r>
              <a:rPr lang="en-US" altLang="zh-CN" sz="1400">
                <a:solidFill>
                  <a:schemeClr val="bg1"/>
                </a:solidFill>
                <a:latin typeface="微软雅黑" panose="020B0503020204020204" pitchFamily="34" charset="-122"/>
                <a:ea typeface="微软雅黑" panose="020B0503020204020204" pitchFamily="34" charset="-122"/>
                <a:cs typeface="微软雅黑" panose="020B0503020204020204" charset="-122"/>
              </a:rPr>
              <a:t>xxx</a:t>
            </a:r>
          </a:p>
        </p:txBody>
      </p:sp>
      <p:sp>
        <p:nvSpPr>
          <p:cNvPr id="56" name="任意多边形: 形状 55"/>
          <p:cNvSpPr/>
          <p:nvPr/>
        </p:nvSpPr>
        <p:spPr>
          <a:xfrm>
            <a:off x="0" y="-635"/>
            <a:ext cx="12192000" cy="2209165"/>
          </a:xfrm>
          <a:custGeom>
            <a:avLst/>
            <a:gdLst>
              <a:gd name="connsiteX0" fmla="*/ 0 w 12192000"/>
              <a:gd name="connsiteY0" fmla="*/ 0 h 3820891"/>
              <a:gd name="connsiteX1" fmla="*/ 12192000 w 12192000"/>
              <a:gd name="connsiteY1" fmla="*/ 0 h 3820891"/>
              <a:gd name="connsiteX2" fmla="*/ 12192000 w 12192000"/>
              <a:gd name="connsiteY2" fmla="*/ 2822842 h 3820891"/>
              <a:gd name="connsiteX3" fmla="*/ 11920340 w 12192000"/>
              <a:gd name="connsiteY3" fmla="*/ 2925857 h 3820891"/>
              <a:gd name="connsiteX4" fmla="*/ 6096000 w 12192000"/>
              <a:gd name="connsiteY4" fmla="*/ 3820891 h 3820891"/>
              <a:gd name="connsiteX5" fmla="*/ 271660 w 12192000"/>
              <a:gd name="connsiteY5" fmla="*/ 2925857 h 3820891"/>
              <a:gd name="connsiteX6" fmla="*/ 0 w 12192000"/>
              <a:gd name="connsiteY6" fmla="*/ 2822842 h 382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20890">
                <a:moveTo>
                  <a:pt x="0" y="0"/>
                </a:moveTo>
                <a:lnTo>
                  <a:pt x="12192000" y="0"/>
                </a:lnTo>
                <a:lnTo>
                  <a:pt x="12192000" y="2822842"/>
                </a:lnTo>
                <a:lnTo>
                  <a:pt x="11920340" y="2925857"/>
                </a:lnTo>
                <a:cubicBezTo>
                  <a:pt x="10382026" y="3481957"/>
                  <a:pt x="8338529" y="3820891"/>
                  <a:pt x="6096000" y="3820891"/>
                </a:cubicBezTo>
                <a:cubicBezTo>
                  <a:pt x="3853472" y="3820891"/>
                  <a:pt x="1809974" y="3481957"/>
                  <a:pt x="271660" y="2925857"/>
                </a:cubicBezTo>
                <a:lnTo>
                  <a:pt x="0" y="2822842"/>
                </a:lnTo>
                <a:close/>
              </a:path>
            </a:pathLst>
          </a:custGeom>
          <a:gradFill>
            <a:gsLst>
              <a:gs pos="41000">
                <a:srgbClr val="044893">
                  <a:alpha val="100000"/>
                </a:srgbClr>
              </a:gs>
              <a:gs pos="0">
                <a:srgbClr val="0070C0"/>
              </a:gs>
              <a:gs pos="100000">
                <a:srgbClr val="071F65"/>
              </a:gs>
            </a:gsLst>
            <a:lin ang="5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9" name="椭圆 58"/>
          <p:cNvSpPr/>
          <p:nvPr/>
        </p:nvSpPr>
        <p:spPr>
          <a:xfrm>
            <a:off x="3570355" y="5051569"/>
            <a:ext cx="220164" cy="220164"/>
          </a:xfrm>
          <a:prstGeom prst="ellipse">
            <a:avLst/>
          </a:prstGeom>
          <a:noFill/>
          <a:ln>
            <a:solidFill>
              <a:srgbClr val="071F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0" name="椭圆 59"/>
          <p:cNvSpPr/>
          <p:nvPr/>
        </p:nvSpPr>
        <p:spPr>
          <a:xfrm>
            <a:off x="5890691" y="5051569"/>
            <a:ext cx="220164" cy="220164"/>
          </a:xfrm>
          <a:prstGeom prst="ellipse">
            <a:avLst/>
          </a:prstGeom>
          <a:noFill/>
          <a:ln>
            <a:solidFill>
              <a:srgbClr val="071F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 name="矩形: 圆角 48"/>
          <p:cNvSpPr/>
          <p:nvPr>
            <p:custDataLst>
              <p:tags r:id="rId1"/>
            </p:custDataLst>
          </p:nvPr>
        </p:nvSpPr>
        <p:spPr>
          <a:xfrm>
            <a:off x="6806998" y="4992149"/>
            <a:ext cx="1747924" cy="353119"/>
          </a:xfrm>
          <a:prstGeom prst="roundRect">
            <a:avLst>
              <a:gd name="adj" fmla="val 50000"/>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noAutofit/>
          </a:bodyPr>
          <a:lstStyle/>
          <a:p>
            <a:pPr algn="ctr"/>
            <a:r>
              <a:rPr lang="zh-CN" altLang="en-US" sz="1400">
                <a:solidFill>
                  <a:schemeClr val="bg1"/>
                </a:solidFill>
                <a:latin typeface="微软雅黑" panose="020B0503020204020204" pitchFamily="34" charset="-122"/>
                <a:ea typeface="微软雅黑" panose="020B0503020204020204" pitchFamily="34" charset="-122"/>
                <a:cs typeface="微软雅黑" panose="020B0503020204020204" charset="-122"/>
              </a:rPr>
              <a:t>指导老师：</a:t>
            </a:r>
            <a:r>
              <a:rPr lang="en-US" altLang="zh-CN" sz="1400">
                <a:solidFill>
                  <a:schemeClr val="bg1"/>
                </a:solidFill>
                <a:latin typeface="微软雅黑" panose="020B0503020204020204" pitchFamily="34" charset="-122"/>
                <a:ea typeface="微软雅黑" panose="020B0503020204020204" pitchFamily="34" charset="-122"/>
                <a:cs typeface="微软雅黑" panose="020B0503020204020204" charset="-122"/>
              </a:rPr>
              <a:t>xxx</a:t>
            </a:r>
          </a:p>
        </p:txBody>
      </p:sp>
      <p:sp>
        <p:nvSpPr>
          <p:cNvPr id="3" name="椭圆 2"/>
          <p:cNvSpPr/>
          <p:nvPr>
            <p:custDataLst>
              <p:tags r:id="rId2"/>
            </p:custDataLst>
          </p:nvPr>
        </p:nvSpPr>
        <p:spPr>
          <a:xfrm>
            <a:off x="6410710" y="5051569"/>
            <a:ext cx="220164" cy="220164"/>
          </a:xfrm>
          <a:prstGeom prst="ellipse">
            <a:avLst/>
          </a:prstGeom>
          <a:noFill/>
          <a:ln>
            <a:solidFill>
              <a:srgbClr val="071F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0" name="椭圆 49"/>
          <p:cNvSpPr/>
          <p:nvPr>
            <p:custDataLst>
              <p:tags r:id="rId3"/>
            </p:custDataLst>
          </p:nvPr>
        </p:nvSpPr>
        <p:spPr>
          <a:xfrm>
            <a:off x="8731046" y="5051569"/>
            <a:ext cx="220164" cy="220164"/>
          </a:xfrm>
          <a:prstGeom prst="ellipse">
            <a:avLst/>
          </a:prstGeom>
          <a:noFill/>
          <a:ln>
            <a:solidFill>
              <a:srgbClr val="071F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8" name="文本框 67"/>
          <p:cNvSpPr txBox="1"/>
          <p:nvPr/>
        </p:nvSpPr>
        <p:spPr>
          <a:xfrm>
            <a:off x="6031865" y="844550"/>
            <a:ext cx="1437005" cy="460375"/>
          </a:xfrm>
          <a:prstGeom prst="rect">
            <a:avLst/>
          </a:prstGeom>
          <a:noFill/>
        </p:spPr>
        <p:txBody>
          <a:bodyPr wrap="squar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学校名称</a:t>
            </a:r>
          </a:p>
        </p:txBody>
      </p:sp>
      <p:grpSp>
        <p:nvGrpSpPr>
          <p:cNvPr id="70" name="组合 69"/>
          <p:cNvGrpSpPr/>
          <p:nvPr/>
        </p:nvGrpSpPr>
        <p:grpSpPr>
          <a:xfrm>
            <a:off x="4948343" y="548852"/>
            <a:ext cx="889523" cy="889523"/>
            <a:chOff x="3393" y="688"/>
            <a:chExt cx="1701" cy="1701"/>
          </a:xfrm>
        </p:grpSpPr>
        <p:sp>
          <p:nvSpPr>
            <p:cNvPr id="71" name="椭圆 70"/>
            <p:cNvSpPr/>
            <p:nvPr>
              <p:custDataLst>
                <p:tags r:id="rId4"/>
              </p:custDataLst>
            </p:nvPr>
          </p:nvSpPr>
          <p:spPr>
            <a:xfrm>
              <a:off x="3393" y="688"/>
              <a:ext cx="1701" cy="1701"/>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cs typeface="思源黑体 CN Normal" panose="020B0400000000000000" charset="-122"/>
              </a:endParaRPr>
            </a:p>
          </p:txBody>
        </p:sp>
        <p:sp>
          <p:nvSpPr>
            <p:cNvPr id="72" name="椭圆 71"/>
            <p:cNvSpPr/>
            <p:nvPr>
              <p:custDataLst>
                <p:tags r:id="rId5"/>
              </p:custDataLst>
            </p:nvPr>
          </p:nvSpPr>
          <p:spPr>
            <a:xfrm>
              <a:off x="3539" y="834"/>
              <a:ext cx="1408" cy="140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cs typeface="思源黑体 CN Normal" panose="020B0400000000000000" charset="-122"/>
              </a:endParaRPr>
            </a:p>
          </p:txBody>
        </p:sp>
        <p:sp>
          <p:nvSpPr>
            <p:cNvPr id="74" name="文本框 73"/>
            <p:cNvSpPr txBox="1"/>
            <p:nvPr>
              <p:custDataLst>
                <p:tags r:id="rId6"/>
              </p:custDataLst>
            </p:nvPr>
          </p:nvSpPr>
          <p:spPr>
            <a:xfrm>
              <a:off x="3905" y="1388"/>
              <a:ext cx="677" cy="300"/>
            </a:xfrm>
            <a:custGeom>
              <a:avLst/>
              <a:gdLst/>
              <a:ahLst/>
              <a:cxnLst>
                <a:cxn ang="3">
                  <a:pos x="hc" y="t"/>
                </a:cxn>
                <a:cxn ang="cd2">
                  <a:pos x="l" y="vc"/>
                </a:cxn>
                <a:cxn ang="cd4">
                  <a:pos x="hc" y="b"/>
                </a:cxn>
                <a:cxn ang="0">
                  <a:pos x="r" y="vc"/>
                </a:cxn>
              </a:cxnLst>
              <a:rect l="l" t="t" r="r" b="b"/>
              <a:pathLst>
                <a:path w="677" h="300">
                  <a:moveTo>
                    <a:pt x="590" y="42"/>
                  </a:moveTo>
                  <a:cubicBezTo>
                    <a:pt x="583" y="42"/>
                    <a:pt x="578" y="44"/>
                    <a:pt x="574" y="48"/>
                  </a:cubicBezTo>
                  <a:cubicBezTo>
                    <a:pt x="571" y="51"/>
                    <a:pt x="568" y="56"/>
                    <a:pt x="567" y="62"/>
                  </a:cubicBezTo>
                  <a:cubicBezTo>
                    <a:pt x="566" y="67"/>
                    <a:pt x="565" y="74"/>
                    <a:pt x="565" y="80"/>
                  </a:cubicBezTo>
                  <a:lnTo>
                    <a:pt x="565" y="218"/>
                  </a:lnTo>
                  <a:cubicBezTo>
                    <a:pt x="565" y="225"/>
                    <a:pt x="566" y="231"/>
                    <a:pt x="567" y="237"/>
                  </a:cubicBezTo>
                  <a:cubicBezTo>
                    <a:pt x="568" y="243"/>
                    <a:pt x="570" y="248"/>
                    <a:pt x="574" y="251"/>
                  </a:cubicBezTo>
                  <a:cubicBezTo>
                    <a:pt x="577" y="255"/>
                    <a:pt x="583" y="256"/>
                    <a:pt x="590" y="256"/>
                  </a:cubicBezTo>
                  <a:cubicBezTo>
                    <a:pt x="598" y="256"/>
                    <a:pt x="604" y="255"/>
                    <a:pt x="607" y="251"/>
                  </a:cubicBezTo>
                  <a:cubicBezTo>
                    <a:pt x="611" y="248"/>
                    <a:pt x="613" y="243"/>
                    <a:pt x="614" y="237"/>
                  </a:cubicBezTo>
                  <a:cubicBezTo>
                    <a:pt x="616" y="231"/>
                    <a:pt x="616" y="225"/>
                    <a:pt x="616" y="218"/>
                  </a:cubicBezTo>
                  <a:lnTo>
                    <a:pt x="616" y="80"/>
                  </a:lnTo>
                  <a:cubicBezTo>
                    <a:pt x="616" y="74"/>
                    <a:pt x="616" y="67"/>
                    <a:pt x="614" y="62"/>
                  </a:cubicBezTo>
                  <a:cubicBezTo>
                    <a:pt x="613" y="56"/>
                    <a:pt x="611" y="51"/>
                    <a:pt x="607" y="48"/>
                  </a:cubicBezTo>
                  <a:cubicBezTo>
                    <a:pt x="604" y="44"/>
                    <a:pt x="598" y="42"/>
                    <a:pt x="590" y="42"/>
                  </a:cubicBezTo>
                  <a:close/>
                  <a:moveTo>
                    <a:pt x="217" y="42"/>
                  </a:moveTo>
                  <a:cubicBezTo>
                    <a:pt x="210" y="42"/>
                    <a:pt x="205" y="44"/>
                    <a:pt x="201" y="48"/>
                  </a:cubicBezTo>
                  <a:cubicBezTo>
                    <a:pt x="198" y="51"/>
                    <a:pt x="195" y="56"/>
                    <a:pt x="194" y="62"/>
                  </a:cubicBezTo>
                  <a:cubicBezTo>
                    <a:pt x="193" y="67"/>
                    <a:pt x="192" y="74"/>
                    <a:pt x="192" y="80"/>
                  </a:cubicBezTo>
                  <a:lnTo>
                    <a:pt x="192" y="218"/>
                  </a:lnTo>
                  <a:cubicBezTo>
                    <a:pt x="192" y="225"/>
                    <a:pt x="193" y="231"/>
                    <a:pt x="194" y="237"/>
                  </a:cubicBezTo>
                  <a:cubicBezTo>
                    <a:pt x="195" y="243"/>
                    <a:pt x="197" y="248"/>
                    <a:pt x="201" y="251"/>
                  </a:cubicBezTo>
                  <a:cubicBezTo>
                    <a:pt x="204" y="255"/>
                    <a:pt x="210" y="256"/>
                    <a:pt x="217" y="256"/>
                  </a:cubicBezTo>
                  <a:cubicBezTo>
                    <a:pt x="225" y="256"/>
                    <a:pt x="231" y="255"/>
                    <a:pt x="234" y="251"/>
                  </a:cubicBezTo>
                  <a:cubicBezTo>
                    <a:pt x="238" y="248"/>
                    <a:pt x="240" y="243"/>
                    <a:pt x="241" y="237"/>
                  </a:cubicBezTo>
                  <a:cubicBezTo>
                    <a:pt x="243" y="231"/>
                    <a:pt x="243" y="225"/>
                    <a:pt x="243" y="218"/>
                  </a:cubicBezTo>
                  <a:lnTo>
                    <a:pt x="243" y="80"/>
                  </a:lnTo>
                  <a:cubicBezTo>
                    <a:pt x="243" y="74"/>
                    <a:pt x="243" y="67"/>
                    <a:pt x="241" y="62"/>
                  </a:cubicBezTo>
                  <a:cubicBezTo>
                    <a:pt x="240" y="56"/>
                    <a:pt x="238" y="51"/>
                    <a:pt x="234" y="48"/>
                  </a:cubicBezTo>
                  <a:cubicBezTo>
                    <a:pt x="231" y="44"/>
                    <a:pt x="225" y="42"/>
                    <a:pt x="217" y="42"/>
                  </a:cubicBezTo>
                  <a:close/>
                  <a:moveTo>
                    <a:pt x="0" y="4"/>
                  </a:moveTo>
                  <a:lnTo>
                    <a:pt x="59" y="4"/>
                  </a:lnTo>
                  <a:lnTo>
                    <a:pt x="59" y="255"/>
                  </a:lnTo>
                  <a:lnTo>
                    <a:pt x="128" y="255"/>
                  </a:lnTo>
                  <a:lnTo>
                    <a:pt x="128" y="295"/>
                  </a:lnTo>
                  <a:lnTo>
                    <a:pt x="0" y="295"/>
                  </a:lnTo>
                  <a:lnTo>
                    <a:pt x="0" y="4"/>
                  </a:lnTo>
                  <a:close/>
                  <a:moveTo>
                    <a:pt x="590" y="0"/>
                  </a:moveTo>
                  <a:cubicBezTo>
                    <a:pt x="612" y="0"/>
                    <a:pt x="629" y="4"/>
                    <a:pt x="642" y="11"/>
                  </a:cubicBezTo>
                  <a:cubicBezTo>
                    <a:pt x="654" y="19"/>
                    <a:pt x="663" y="30"/>
                    <a:pt x="669" y="44"/>
                  </a:cubicBezTo>
                  <a:cubicBezTo>
                    <a:pt x="674" y="58"/>
                    <a:pt x="677" y="75"/>
                    <a:pt x="677" y="95"/>
                  </a:cubicBezTo>
                  <a:lnTo>
                    <a:pt x="677" y="203"/>
                  </a:lnTo>
                  <a:cubicBezTo>
                    <a:pt x="677" y="223"/>
                    <a:pt x="674" y="240"/>
                    <a:pt x="669" y="255"/>
                  </a:cubicBezTo>
                  <a:cubicBezTo>
                    <a:pt x="663" y="269"/>
                    <a:pt x="654" y="280"/>
                    <a:pt x="642" y="288"/>
                  </a:cubicBezTo>
                  <a:cubicBezTo>
                    <a:pt x="629" y="295"/>
                    <a:pt x="612" y="299"/>
                    <a:pt x="590" y="299"/>
                  </a:cubicBezTo>
                  <a:cubicBezTo>
                    <a:pt x="569" y="299"/>
                    <a:pt x="552" y="295"/>
                    <a:pt x="540" y="288"/>
                  </a:cubicBezTo>
                  <a:cubicBezTo>
                    <a:pt x="527" y="280"/>
                    <a:pt x="518" y="269"/>
                    <a:pt x="513" y="255"/>
                  </a:cubicBezTo>
                  <a:cubicBezTo>
                    <a:pt x="507" y="240"/>
                    <a:pt x="505" y="223"/>
                    <a:pt x="505" y="203"/>
                  </a:cubicBezTo>
                  <a:lnTo>
                    <a:pt x="505" y="95"/>
                  </a:lnTo>
                  <a:cubicBezTo>
                    <a:pt x="505" y="75"/>
                    <a:pt x="507" y="58"/>
                    <a:pt x="513" y="44"/>
                  </a:cubicBezTo>
                  <a:cubicBezTo>
                    <a:pt x="518" y="29"/>
                    <a:pt x="527" y="19"/>
                    <a:pt x="540" y="11"/>
                  </a:cubicBezTo>
                  <a:cubicBezTo>
                    <a:pt x="552" y="4"/>
                    <a:pt x="569" y="0"/>
                    <a:pt x="590" y="0"/>
                  </a:cubicBezTo>
                  <a:close/>
                  <a:moveTo>
                    <a:pt x="404" y="0"/>
                  </a:moveTo>
                  <a:cubicBezTo>
                    <a:pt x="425" y="0"/>
                    <a:pt x="441" y="3"/>
                    <a:pt x="454" y="10"/>
                  </a:cubicBezTo>
                  <a:cubicBezTo>
                    <a:pt x="466" y="17"/>
                    <a:pt x="474" y="27"/>
                    <a:pt x="480" y="40"/>
                  </a:cubicBezTo>
                  <a:cubicBezTo>
                    <a:pt x="485" y="53"/>
                    <a:pt x="488" y="68"/>
                    <a:pt x="488" y="85"/>
                  </a:cubicBezTo>
                  <a:lnTo>
                    <a:pt x="488" y="102"/>
                  </a:lnTo>
                  <a:lnTo>
                    <a:pt x="430" y="102"/>
                  </a:lnTo>
                  <a:lnTo>
                    <a:pt x="430" y="82"/>
                  </a:lnTo>
                  <a:cubicBezTo>
                    <a:pt x="430" y="74"/>
                    <a:pt x="429" y="67"/>
                    <a:pt x="428" y="61"/>
                  </a:cubicBezTo>
                  <a:cubicBezTo>
                    <a:pt x="427" y="56"/>
                    <a:pt x="425" y="51"/>
                    <a:pt x="421" y="48"/>
                  </a:cubicBezTo>
                  <a:cubicBezTo>
                    <a:pt x="418" y="44"/>
                    <a:pt x="412" y="42"/>
                    <a:pt x="405" y="42"/>
                  </a:cubicBezTo>
                  <a:cubicBezTo>
                    <a:pt x="397" y="42"/>
                    <a:pt x="391" y="45"/>
                    <a:pt x="387" y="49"/>
                  </a:cubicBezTo>
                  <a:cubicBezTo>
                    <a:pt x="384" y="53"/>
                    <a:pt x="382" y="58"/>
                    <a:pt x="381" y="64"/>
                  </a:cubicBezTo>
                  <a:cubicBezTo>
                    <a:pt x="380" y="71"/>
                    <a:pt x="379" y="77"/>
                    <a:pt x="379" y="85"/>
                  </a:cubicBezTo>
                  <a:lnTo>
                    <a:pt x="379" y="214"/>
                  </a:lnTo>
                  <a:cubicBezTo>
                    <a:pt x="379" y="222"/>
                    <a:pt x="380" y="229"/>
                    <a:pt x="381" y="236"/>
                  </a:cubicBezTo>
                  <a:cubicBezTo>
                    <a:pt x="383" y="242"/>
                    <a:pt x="385" y="247"/>
                    <a:pt x="389" y="251"/>
                  </a:cubicBezTo>
                  <a:cubicBezTo>
                    <a:pt x="393" y="255"/>
                    <a:pt x="399" y="256"/>
                    <a:pt x="407" y="256"/>
                  </a:cubicBezTo>
                  <a:cubicBezTo>
                    <a:pt x="414" y="256"/>
                    <a:pt x="420" y="254"/>
                    <a:pt x="424" y="251"/>
                  </a:cubicBezTo>
                  <a:cubicBezTo>
                    <a:pt x="428" y="247"/>
                    <a:pt x="431" y="241"/>
                    <a:pt x="432" y="235"/>
                  </a:cubicBezTo>
                  <a:cubicBezTo>
                    <a:pt x="434" y="228"/>
                    <a:pt x="435" y="221"/>
                    <a:pt x="435" y="212"/>
                  </a:cubicBezTo>
                  <a:lnTo>
                    <a:pt x="435" y="181"/>
                  </a:lnTo>
                  <a:lnTo>
                    <a:pt x="406" y="181"/>
                  </a:lnTo>
                  <a:lnTo>
                    <a:pt x="406" y="145"/>
                  </a:lnTo>
                  <a:lnTo>
                    <a:pt x="488" y="145"/>
                  </a:lnTo>
                  <a:lnTo>
                    <a:pt x="488" y="295"/>
                  </a:lnTo>
                  <a:lnTo>
                    <a:pt x="449" y="295"/>
                  </a:lnTo>
                  <a:lnTo>
                    <a:pt x="446" y="269"/>
                  </a:lnTo>
                  <a:cubicBezTo>
                    <a:pt x="442" y="278"/>
                    <a:pt x="436" y="285"/>
                    <a:pt x="428" y="291"/>
                  </a:cubicBezTo>
                  <a:cubicBezTo>
                    <a:pt x="421" y="297"/>
                    <a:pt x="410" y="300"/>
                    <a:pt x="398" y="300"/>
                  </a:cubicBezTo>
                  <a:cubicBezTo>
                    <a:pt x="378" y="300"/>
                    <a:pt x="362" y="295"/>
                    <a:pt x="351" y="287"/>
                  </a:cubicBezTo>
                  <a:cubicBezTo>
                    <a:pt x="339" y="279"/>
                    <a:pt x="331" y="267"/>
                    <a:pt x="326" y="252"/>
                  </a:cubicBezTo>
                  <a:cubicBezTo>
                    <a:pt x="321" y="237"/>
                    <a:pt x="319" y="219"/>
                    <a:pt x="319" y="199"/>
                  </a:cubicBezTo>
                  <a:lnTo>
                    <a:pt x="319" y="101"/>
                  </a:lnTo>
                  <a:cubicBezTo>
                    <a:pt x="319" y="80"/>
                    <a:pt x="321" y="62"/>
                    <a:pt x="326" y="47"/>
                  </a:cubicBezTo>
                  <a:cubicBezTo>
                    <a:pt x="331" y="32"/>
                    <a:pt x="340" y="20"/>
                    <a:pt x="353" y="12"/>
                  </a:cubicBezTo>
                  <a:cubicBezTo>
                    <a:pt x="365" y="4"/>
                    <a:pt x="382" y="0"/>
                    <a:pt x="404" y="0"/>
                  </a:cubicBezTo>
                  <a:close/>
                  <a:moveTo>
                    <a:pt x="217" y="0"/>
                  </a:moveTo>
                  <a:cubicBezTo>
                    <a:pt x="239" y="0"/>
                    <a:pt x="256" y="4"/>
                    <a:pt x="269" y="11"/>
                  </a:cubicBezTo>
                  <a:cubicBezTo>
                    <a:pt x="281" y="19"/>
                    <a:pt x="290" y="30"/>
                    <a:pt x="296" y="44"/>
                  </a:cubicBezTo>
                  <a:cubicBezTo>
                    <a:pt x="301" y="58"/>
                    <a:pt x="304" y="75"/>
                    <a:pt x="304" y="95"/>
                  </a:cubicBezTo>
                  <a:lnTo>
                    <a:pt x="304" y="203"/>
                  </a:lnTo>
                  <a:cubicBezTo>
                    <a:pt x="304" y="223"/>
                    <a:pt x="301" y="240"/>
                    <a:pt x="296" y="255"/>
                  </a:cubicBezTo>
                  <a:cubicBezTo>
                    <a:pt x="290" y="269"/>
                    <a:pt x="281" y="280"/>
                    <a:pt x="269" y="288"/>
                  </a:cubicBezTo>
                  <a:cubicBezTo>
                    <a:pt x="256" y="295"/>
                    <a:pt x="239" y="299"/>
                    <a:pt x="217" y="299"/>
                  </a:cubicBezTo>
                  <a:cubicBezTo>
                    <a:pt x="196" y="299"/>
                    <a:pt x="179" y="295"/>
                    <a:pt x="167" y="288"/>
                  </a:cubicBezTo>
                  <a:cubicBezTo>
                    <a:pt x="154" y="280"/>
                    <a:pt x="145" y="269"/>
                    <a:pt x="140" y="255"/>
                  </a:cubicBezTo>
                  <a:cubicBezTo>
                    <a:pt x="134" y="240"/>
                    <a:pt x="132" y="223"/>
                    <a:pt x="132" y="203"/>
                  </a:cubicBezTo>
                  <a:lnTo>
                    <a:pt x="132" y="95"/>
                  </a:lnTo>
                  <a:cubicBezTo>
                    <a:pt x="132" y="75"/>
                    <a:pt x="134" y="58"/>
                    <a:pt x="140" y="44"/>
                  </a:cubicBezTo>
                  <a:cubicBezTo>
                    <a:pt x="145" y="29"/>
                    <a:pt x="154" y="19"/>
                    <a:pt x="167" y="11"/>
                  </a:cubicBezTo>
                  <a:cubicBezTo>
                    <a:pt x="179" y="4"/>
                    <a:pt x="196" y="0"/>
                    <a:pt x="217" y="0"/>
                  </a:cubicBezTo>
                  <a:close/>
                </a:path>
              </a:pathLst>
            </a:custGeom>
            <a:solidFill>
              <a:schemeClr val="bg1"/>
            </a:solidFill>
            <a:effectLst/>
          </p:spPr>
          <p:txBody>
            <a:bodyPr wrap="square" rtlCol="0" anchor="t">
              <a:noAutofit/>
            </a:bodyPr>
            <a:lstStyle/>
            <a:p>
              <a:pPr algn="ctr"/>
              <a:endParaRPr lang="en-US" altLang="zh-CN" spc="-100">
                <a:solidFill>
                  <a:schemeClr val="accent1">
                    <a:lumMod val="50000"/>
                  </a:schemeClr>
                </a:solidFill>
                <a:uFillTx/>
                <a:latin typeface="微软雅黑" panose="020B0503020204020204" pitchFamily="34" charset="-122"/>
                <a:ea typeface="微软雅黑" panose="020B0503020204020204" pitchFamily="34" charset="-122"/>
                <a:cs typeface="+mj-lt"/>
              </a:endParaRPr>
            </a:p>
          </p:txBody>
        </p:sp>
      </p:grpSp>
      <p:sp>
        <p:nvSpPr>
          <p:cNvPr id="5" name="文本框 4">
            <a:extLst>
              <a:ext uri="{FF2B5EF4-FFF2-40B4-BE49-F238E27FC236}">
                <a16:creationId xmlns:a16="http://schemas.microsoft.com/office/drawing/2014/main" id="{7C2636C9-A2EA-D489-30B1-26599AF06EBB}"/>
              </a:ext>
            </a:extLst>
          </p:cNvPr>
          <p:cNvSpPr txBox="1"/>
          <p:nvPr/>
        </p:nvSpPr>
        <p:spPr>
          <a:xfrm>
            <a:off x="1494397" y="2875002"/>
            <a:ext cx="9203205" cy="1213542"/>
          </a:xfrm>
          <a:prstGeom prst="rect">
            <a:avLst/>
          </a:prstGeom>
          <a:noFill/>
        </p:spPr>
        <p:txBody>
          <a:bodyPr wrap="square" rtlCol="0">
            <a:normAutofit/>
          </a:bodyPr>
          <a:lstStyle/>
          <a:p>
            <a:pPr algn="ctr"/>
            <a:r>
              <a:rPr lang="zh-CN" altLang="en-US" sz="3000" b="1">
                <a:latin typeface="微软雅黑" panose="020B0503020204020204" pitchFamily="34" charset="-122"/>
                <a:ea typeface="微软雅黑" panose="020B0503020204020204" pitchFamily="34" charset="-122"/>
              </a:rPr>
              <a:t>学生信息管理系统设计与实现</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1555594"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论文创新点</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03</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论文创新点</a:t>
            </a:r>
          </a:p>
        </p:txBody>
      </p:sp>
      <p:sp>
        <p:nvSpPr>
          <p:cNvPr id="35" name="矩形 11"/>
          <p:cNvSpPr txBox="1"/>
          <p:nvPr>
            <p:custDataLst>
              <p:tags r:id="rId2"/>
            </p:custDataLst>
          </p:nvPr>
        </p:nvSpPr>
        <p:spPr>
          <a:xfrm>
            <a:off x="4980300" y="1630044"/>
            <a:ext cx="5833745" cy="1166373"/>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sym typeface="+mn-ea"/>
              </a:rPr>
              <a:t>采用SSM框架与C#/.NET技术栈，构建轻量、灵活、易扩展的信息管理系统</a:t>
            </a:r>
            <a:endParaRPr sz="11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7" name="ïşļíḋê"/>
          <p:cNvSpPr/>
          <p:nvPr>
            <p:custDataLst>
              <p:tags r:id="rId3"/>
            </p:custDataLst>
          </p:nvPr>
        </p:nvSpPr>
        <p:spPr>
          <a:xfrm>
            <a:off x="4049581" y="1157092"/>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01</a:t>
            </a:r>
          </a:p>
        </p:txBody>
      </p:sp>
      <p:sp>
        <p:nvSpPr>
          <p:cNvPr id="40" name="íśļïḓé"/>
          <p:cNvSpPr txBox="1"/>
          <p:nvPr>
            <p:custDataLst>
              <p:tags r:id="rId4"/>
            </p:custDataLst>
          </p:nvPr>
        </p:nvSpPr>
        <p:spPr bwMode="auto">
          <a:xfrm>
            <a:off x="4908272" y="1156970"/>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技术创新</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1" name="矩形 11"/>
          <p:cNvSpPr txBox="1"/>
          <p:nvPr>
            <p:custDataLst>
              <p:tags r:id="rId5"/>
            </p:custDataLst>
          </p:nvPr>
        </p:nvSpPr>
        <p:spPr>
          <a:xfrm>
            <a:off x="4980935" y="3362325"/>
            <a:ext cx="5833110" cy="1233170"/>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设计并实现多角色（学生、教师、管理员）互动界面与功能，全方位满足教育信息管理需求</a:t>
            </a:r>
            <a:endParaRPr sz="110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2" name="ïşļíḋê"/>
          <p:cNvSpPr/>
          <p:nvPr>
            <p:custDataLst>
              <p:tags r:id="rId6"/>
            </p:custDataLst>
          </p:nvPr>
        </p:nvSpPr>
        <p:spPr>
          <a:xfrm>
            <a:off x="4050226" y="2956169"/>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02</a:t>
            </a:r>
          </a:p>
        </p:txBody>
      </p:sp>
      <p:sp>
        <p:nvSpPr>
          <p:cNvPr id="43" name="íśļïḓé"/>
          <p:cNvSpPr txBox="1"/>
          <p:nvPr>
            <p:custDataLst>
              <p:tags r:id="rId7"/>
            </p:custDataLst>
          </p:nvPr>
        </p:nvSpPr>
        <p:spPr bwMode="auto">
          <a:xfrm>
            <a:off x="4908272" y="2956047"/>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pitchFamily="34" charset="-122"/>
                <a:ea typeface="微软雅黑" panose="020B0503020204020204" pitchFamily="34" charset="-122"/>
                <a:sym typeface="+mn-ea"/>
              </a:rPr>
              <a:t>应用创新</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4" name="矩形 11"/>
          <p:cNvSpPr txBox="1"/>
          <p:nvPr>
            <p:custDataLst>
              <p:tags r:id="rId8"/>
            </p:custDataLst>
          </p:nvPr>
        </p:nvSpPr>
        <p:spPr>
          <a:xfrm>
            <a:off x="4980300" y="5227956"/>
            <a:ext cx="5833745" cy="1233170"/>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noProof="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构建学生-课程多对多关系模型，实现精细化选课信息管理与数据分析支持个性化教学</a:t>
            </a:r>
            <a:endParaRPr sz="1100" noProof="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5" name="ïşļíḋê"/>
          <p:cNvSpPr/>
          <p:nvPr>
            <p:custDataLst>
              <p:tags r:id="rId9"/>
            </p:custDataLst>
          </p:nvPr>
        </p:nvSpPr>
        <p:spPr>
          <a:xfrm>
            <a:off x="4050872" y="4755246"/>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03</a:t>
            </a:r>
          </a:p>
        </p:txBody>
      </p:sp>
      <p:sp>
        <p:nvSpPr>
          <p:cNvPr id="46" name="íśļïḓé"/>
          <p:cNvSpPr txBox="1"/>
          <p:nvPr>
            <p:custDataLst>
              <p:tags r:id="rId10"/>
            </p:custDataLst>
          </p:nvPr>
        </p:nvSpPr>
        <p:spPr bwMode="auto">
          <a:xfrm>
            <a:off x="4908917" y="4755124"/>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模式创新</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2" name="椭圆 1">
            <a:extLst>
              <a:ext uri="{FF2B5EF4-FFF2-40B4-BE49-F238E27FC236}">
                <a16:creationId xmlns:a16="http://schemas.microsoft.com/office/drawing/2014/main" id="{11F2A4C2-F411-AC09-C15B-8FB7663AD623}"/>
              </a:ext>
            </a:extLst>
          </p:cNvPr>
          <p:cNvSpPr/>
          <p:nvPr>
            <p:custDataLst>
              <p:tags r:id="rId11"/>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24106BBE-91D8-2EAD-CA9C-2CB5B63ABB81}"/>
              </a:ext>
            </a:extLst>
          </p:cNvPr>
          <p:cNvSpPr/>
          <p:nvPr>
            <p:custDataLst>
              <p:tags r:id="rId12"/>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C85442F4-1534-F421-4E89-EE3D0C84444B}"/>
              </a:ext>
            </a:extLst>
          </p:cNvPr>
          <p:cNvSpPr/>
          <p:nvPr>
            <p:custDataLst>
              <p:tags r:id="rId13"/>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5F778616-B2C7-F0B0-084D-2E58D9F1164D}"/>
              </a:ext>
            </a:extLst>
          </p:cNvPr>
          <p:cNvSpPr/>
          <p:nvPr>
            <p:custDataLst>
              <p:tags r:id="rId14"/>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96BEECF8-DBDB-5972-F083-77AB1529D610}"/>
              </a:ext>
            </a:extLst>
          </p:cNvPr>
          <p:cNvSpPr/>
          <p:nvPr>
            <p:custDataLst>
              <p:tags r:id="rId15"/>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F7846552-3E92-873C-4769-A648BB8631EF}"/>
              </a:ext>
            </a:extLst>
          </p:cNvPr>
          <p:cNvSpPr/>
          <p:nvPr>
            <p:custDataLst>
              <p:tags r:id="rId16"/>
            </p:custDataLst>
          </p:nvPr>
        </p:nvSpPr>
        <p:spPr>
          <a:xfrm>
            <a:off x="1250950" y="2149475"/>
            <a:ext cx="2141855" cy="2142490"/>
          </a:xfrm>
          <a:prstGeom prst="ellipse">
            <a:avLst/>
          </a:prstGeom>
          <a:blipFill dpi="0" rotWithShape="1">
            <a:blip r:embed="rId19"/>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2103949"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研究内容及方法</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04</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学生信息管理系统需求分析</a:t>
            </a:r>
          </a:p>
        </p:txBody>
      </p:sp>
      <p:sp>
        <p:nvSpPr>
          <p:cNvPr id="26" name="矩形 11"/>
          <p:cNvSpPr txBox="1"/>
          <p:nvPr>
            <p:custDataLst>
              <p:tags r:id="rId2"/>
            </p:custDataLst>
          </p:nvPr>
        </p:nvSpPr>
        <p:spPr>
          <a:xfrm>
            <a:off x="4416944" y="1654174"/>
            <a:ext cx="5525770" cy="1582727"/>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mn-ea"/>
              </a:rPr>
              <a:t>1、学生界面：简洁易用，查询/管理个人信息、成绩、课程、考勤
2、教师操作：便捷录入、维护信息，成绩统计分析，个性化教学指导
3、管理员功能：教育数据统计分析，系统用户权限管理，保障安全稳定</a:t>
            </a:r>
            <a:endParaRPr kumimoji="0" lang="zh-CN" altLang="en-US" sz="1200" b="0" i="0" u="none" strike="noStrike" kern="1200" cap="none" spc="10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27" name="矩形 30"/>
          <p:cNvSpPr txBox="1"/>
          <p:nvPr>
            <p:custDataLst>
              <p:tags r:id="rId3"/>
            </p:custDataLst>
          </p:nvPr>
        </p:nvSpPr>
        <p:spPr>
          <a:xfrm>
            <a:off x="4416944" y="4289425"/>
            <a:ext cx="5525770" cy="1582729"/>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mn-ea"/>
              </a:rPr>
              <a:t>1、基本信息管理：录入、查改删学生个人信息，高效查询界面
2、成绩管理：记录各项成绩，支持录入、查改删与统计分析
3、课程管理：记录课程详情，便捷增删改查，查询学生选课信息
4、考勤管理：记录考勤状况，支持录入、查改删与统计分析</a:t>
            </a:r>
          </a:p>
        </p:txBody>
      </p:sp>
      <p:sp>
        <p:nvSpPr>
          <p:cNvPr id="30" name="íśļïḓé"/>
          <p:cNvSpPr txBox="1"/>
          <p:nvPr>
            <p:custDataLst>
              <p:tags r:id="rId4"/>
            </p:custDataLst>
          </p:nvPr>
        </p:nvSpPr>
        <p:spPr bwMode="auto">
          <a:xfrm>
            <a:off x="4350904" y="1029335"/>
            <a:ext cx="1002728"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pitchFamily="34" charset="-122"/>
                <a:ea typeface="微软雅黑" panose="020B0503020204020204" pitchFamily="34" charset="-122"/>
                <a:sym typeface="+mn-ea"/>
              </a:rPr>
              <a:t>用户需求深度剖析</a:t>
            </a:r>
            <a:endParaRPr lang="zh-CN" altLang="en-US" sz="2000" b="1" spc="100"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endParaRPr>
          </a:p>
        </p:txBody>
      </p:sp>
      <p:sp>
        <p:nvSpPr>
          <p:cNvPr id="32" name="íśļïḓé"/>
          <p:cNvSpPr txBox="1"/>
          <p:nvPr>
            <p:custDataLst>
              <p:tags r:id="rId5"/>
            </p:custDataLst>
          </p:nvPr>
        </p:nvSpPr>
        <p:spPr bwMode="auto">
          <a:xfrm>
            <a:off x="4350904" y="3611661"/>
            <a:ext cx="1310576"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pitchFamily="34" charset="-122"/>
                <a:ea typeface="微软雅黑" panose="020B0503020204020204" pitchFamily="34" charset="-122"/>
                <a:sym typeface="+mn-ea"/>
              </a:rPr>
              <a:t>核心功能模块设计与实现</a:t>
            </a:r>
            <a:endParaRPr lang="zh-CN" altLang="en-US" sz="2000" b="1" spc="100"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endParaRPr>
          </a:p>
        </p:txBody>
      </p:sp>
      <p:cxnSp>
        <p:nvCxnSpPr>
          <p:cNvPr id="34" name="直接连接符 33"/>
          <p:cNvCxnSpPr/>
          <p:nvPr/>
        </p:nvCxnSpPr>
        <p:spPr>
          <a:xfrm>
            <a:off x="4428374" y="1504315"/>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cxnSp>
        <p:nvCxnSpPr>
          <p:cNvPr id="35" name="直接连接符 34"/>
          <p:cNvCxnSpPr/>
          <p:nvPr/>
        </p:nvCxnSpPr>
        <p:spPr>
          <a:xfrm>
            <a:off x="4416944" y="4099828"/>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sp>
        <p:nvSpPr>
          <p:cNvPr id="8" name="椭圆 7">
            <a:extLst>
              <a:ext uri="{FF2B5EF4-FFF2-40B4-BE49-F238E27FC236}">
                <a16:creationId xmlns:a16="http://schemas.microsoft.com/office/drawing/2014/main" id="{9C0141CF-56DF-1174-8F65-A7E14B990D45}"/>
              </a:ext>
            </a:extLst>
          </p:cNvPr>
          <p:cNvSpPr/>
          <p:nvPr>
            <p:custDataLst>
              <p:tags r:id="rId6"/>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 name="椭圆 8">
            <a:extLst>
              <a:ext uri="{FF2B5EF4-FFF2-40B4-BE49-F238E27FC236}">
                <a16:creationId xmlns:a16="http://schemas.microsoft.com/office/drawing/2014/main" id="{53B64535-2FA9-2906-09E3-804128B1EBC3}"/>
              </a:ext>
            </a:extLst>
          </p:cNvPr>
          <p:cNvSpPr/>
          <p:nvPr>
            <p:custDataLst>
              <p:tags r:id="rId7"/>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408C2BB7-577C-8C52-FF77-C7E6B0A7A0C7}"/>
              </a:ext>
            </a:extLst>
          </p:cNvPr>
          <p:cNvSpPr/>
          <p:nvPr>
            <p:custDataLst>
              <p:tags r:id="rId8"/>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 name="椭圆 10">
            <a:extLst>
              <a:ext uri="{FF2B5EF4-FFF2-40B4-BE49-F238E27FC236}">
                <a16:creationId xmlns:a16="http://schemas.microsoft.com/office/drawing/2014/main" id="{F628D1BD-2366-582C-F89C-99A99D29B319}"/>
              </a:ext>
            </a:extLst>
          </p:cNvPr>
          <p:cNvSpPr/>
          <p:nvPr>
            <p:custDataLst>
              <p:tags r:id="rId9"/>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a16="http://schemas.microsoft.com/office/drawing/2014/main" id="{D3C2B5BB-92B6-63E7-1C8E-9F35DCD5C1C1}"/>
              </a:ext>
            </a:extLst>
          </p:cNvPr>
          <p:cNvSpPr/>
          <p:nvPr>
            <p:custDataLst>
              <p:tags r:id="rId10"/>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公众号：阿拉丁PPT】_5">
            <a:extLst>
              <a:ext uri="{FF2B5EF4-FFF2-40B4-BE49-F238E27FC236}">
                <a16:creationId xmlns:a16="http://schemas.microsoft.com/office/drawing/2014/main" id="{2CB129E2-89A6-478D-58C3-89764EEF25D4}"/>
              </a:ext>
            </a:extLst>
          </p:cNvPr>
          <p:cNvSpPr/>
          <p:nvPr>
            <p:custDataLst>
              <p:tags r:id="rId11"/>
            </p:custDataLst>
          </p:nvPr>
        </p:nvSpPr>
        <p:spPr>
          <a:xfrm>
            <a:off x="1250950" y="2149475"/>
            <a:ext cx="2141855" cy="2142490"/>
          </a:xfrm>
          <a:prstGeom prst="ellipse">
            <a:avLst/>
          </a:prstGeom>
          <a:blipFill dpi="0" rotWithShape="1">
            <a:blip r:embed="rId14"/>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学生信息管理系统设计</a:t>
            </a:r>
          </a:p>
        </p:txBody>
      </p:sp>
      <p:sp>
        <p:nvSpPr>
          <p:cNvPr id="28" name="椭圆 27"/>
          <p:cNvSpPr/>
          <p:nvPr>
            <p:custDataLst>
              <p:tags r:id="rId2"/>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9" name="椭圆 28"/>
          <p:cNvSpPr/>
          <p:nvPr>
            <p:custDataLst>
              <p:tags r:id="rId3"/>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0" name="椭圆 29"/>
          <p:cNvSpPr/>
          <p:nvPr>
            <p:custDataLst>
              <p:tags r:id="rId4"/>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2" name="椭圆 31"/>
          <p:cNvSpPr/>
          <p:nvPr>
            <p:custDataLst>
              <p:tags r:id="rId5"/>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3" name="椭圆 32"/>
          <p:cNvSpPr/>
          <p:nvPr>
            <p:custDataLst>
              <p:tags r:id="rId6"/>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4" name="【公众号：阿拉丁PPT】_5"/>
          <p:cNvSpPr/>
          <p:nvPr>
            <p:custDataLst>
              <p:tags r:id="rId7"/>
            </p:custDataLst>
          </p:nvPr>
        </p:nvSpPr>
        <p:spPr>
          <a:xfrm>
            <a:off x="1250950" y="2149475"/>
            <a:ext cx="2141855" cy="2142490"/>
          </a:xfrm>
          <a:prstGeom prst="ellipse">
            <a:avLst/>
          </a:prstGeom>
          <a:blipFill dpi="0" rotWithShape="1">
            <a:blip r:embed="rId19"/>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
        <p:nvSpPr>
          <p:cNvPr id="35" name="矩形 11"/>
          <p:cNvSpPr txBox="1"/>
          <p:nvPr>
            <p:custDataLst>
              <p:tags r:id="rId8"/>
            </p:custDataLst>
          </p:nvPr>
        </p:nvSpPr>
        <p:spPr>
          <a:xfrm>
            <a:off x="5104993" y="1630044"/>
            <a:ext cx="6269762" cy="1166373"/>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mn-ea"/>
              </a:rPr>
              <a:t>1、采用客户端-服务器架构，客户端处理界面交互，服务器处理请求与数据处理存储
2、实施三层架构（表示层、业务逻辑层、数据访问层），明确各层职责
3、运用面向对象设计，将学生、课程等信息封装为对象，提升系统可维护性与扩展性</a:t>
            </a:r>
            <a:endParaRPr sz="12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7" name="ïşļíḋê"/>
          <p:cNvSpPr/>
          <p:nvPr>
            <p:custDataLst>
              <p:tags r:id="rId9"/>
            </p:custDataLst>
          </p:nvPr>
        </p:nvSpPr>
        <p:spPr>
          <a:xfrm>
            <a:off x="4174274" y="1157092"/>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01</a:t>
            </a:r>
          </a:p>
        </p:txBody>
      </p:sp>
      <p:sp>
        <p:nvSpPr>
          <p:cNvPr id="40" name="íśļïḓé"/>
          <p:cNvSpPr txBox="1"/>
          <p:nvPr>
            <p:custDataLst>
              <p:tags r:id="rId10"/>
            </p:custDataLst>
          </p:nvPr>
        </p:nvSpPr>
        <p:spPr bwMode="auto">
          <a:xfrm>
            <a:off x="5032965" y="1156970"/>
            <a:ext cx="797496"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系统架构设计</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1" name="矩形 11"/>
          <p:cNvSpPr txBox="1"/>
          <p:nvPr>
            <p:custDataLst>
              <p:tags r:id="rId11"/>
            </p:custDataLst>
          </p:nvPr>
        </p:nvSpPr>
        <p:spPr>
          <a:xfrm>
            <a:off x="5105628" y="3362325"/>
            <a:ext cx="6345154" cy="1233170"/>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200" dirty="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1、创建学生表、课程表、成绩表、考勤表，详列各表存储信息
2、构建学生与课程多对多关系，借助中间表记录选课信息
3、设定表字段数据类型、约束条件及索引，保障数据完整性与查询效率，实施访问权限与加密措施确保安全</a:t>
            </a:r>
            <a:endParaRPr sz="1200" dirty="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2" name="ïşļíḋê"/>
          <p:cNvSpPr/>
          <p:nvPr>
            <p:custDataLst>
              <p:tags r:id="rId12"/>
            </p:custDataLst>
          </p:nvPr>
        </p:nvSpPr>
        <p:spPr>
          <a:xfrm>
            <a:off x="4174919" y="2956169"/>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02</a:t>
            </a:r>
          </a:p>
        </p:txBody>
      </p:sp>
      <p:sp>
        <p:nvSpPr>
          <p:cNvPr id="43" name="íśļïḓé"/>
          <p:cNvSpPr txBox="1"/>
          <p:nvPr>
            <p:custDataLst>
              <p:tags r:id="rId13"/>
            </p:custDataLst>
          </p:nvPr>
        </p:nvSpPr>
        <p:spPr bwMode="auto">
          <a:xfrm>
            <a:off x="5032965" y="2956047"/>
            <a:ext cx="694880"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pitchFamily="34" charset="-122"/>
                <a:ea typeface="微软雅黑" panose="020B0503020204020204" pitchFamily="34" charset="-122"/>
                <a:sym typeface="+mn-ea"/>
              </a:rPr>
              <a:t>数据库设计</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4" name="矩形 11"/>
          <p:cNvSpPr txBox="1"/>
          <p:nvPr>
            <p:custDataLst>
              <p:tags r:id="rId14"/>
            </p:custDataLst>
          </p:nvPr>
        </p:nvSpPr>
        <p:spPr>
          <a:xfrm>
            <a:off x="5104993" y="5220970"/>
            <a:ext cx="6408134" cy="1233170"/>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200" noProof="0" dirty="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1、设计简洁明了主界面，集成核心功能模块入口，采用导航菜单、图标增强操作便捷性
2、统一各功能模块风格布局，契合模块特点与用户需求，如基本信息展示、成绩录入查询、课程管理、考勤记录等
3、融入辅助功能（自动完成、数据校验、提醒）优化用户体验，贴合用户操作习惯与心理需求</a:t>
            </a:r>
            <a:endParaRPr sz="1200" noProof="0" dirty="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5" name="ïşļíḋê"/>
          <p:cNvSpPr/>
          <p:nvPr>
            <p:custDataLst>
              <p:tags r:id="rId15"/>
            </p:custDataLst>
          </p:nvPr>
        </p:nvSpPr>
        <p:spPr>
          <a:xfrm>
            <a:off x="4175565" y="4755246"/>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03</a:t>
            </a:r>
          </a:p>
        </p:txBody>
      </p:sp>
      <p:sp>
        <p:nvSpPr>
          <p:cNvPr id="46" name="íśļïḓé"/>
          <p:cNvSpPr txBox="1"/>
          <p:nvPr>
            <p:custDataLst>
              <p:tags r:id="rId16"/>
            </p:custDataLst>
          </p:nvPr>
        </p:nvSpPr>
        <p:spPr bwMode="auto">
          <a:xfrm>
            <a:off x="5033610" y="4755124"/>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界面设计</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txBox="1"/>
          <p:nvPr>
            <p:custDataLst>
              <p:tags r:id="rId1"/>
            </p:custDataLst>
          </p:nvPr>
        </p:nvSpPr>
        <p:spPr>
          <a:xfrm>
            <a:off x="5092018" y="1606550"/>
            <a:ext cx="6545802" cy="1230630"/>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1、采用SSM框架（Spring+SpringMVC+MyBatis），具备轻量、灵活、易扩展特性，提升开发与维护效率。
2、运用C#语言与.NET平台构建前端与后端，利用其现代化面向对象特性和丰富类库资源满足开发需求。
3、设计并实现学生基本信息、成绩、课程、考勤四大核心功能模块，实现全面信息管理与分析支持决策。</a:t>
            </a:r>
          </a:p>
        </p:txBody>
      </p:sp>
      <p:sp>
        <p:nvSpPr>
          <p:cNvPr id="38" name="ïşļíḋê"/>
          <p:cNvSpPr/>
          <p:nvPr>
            <p:custDataLst>
              <p:tags r:id="rId2"/>
            </p:custDataLst>
          </p:nvPr>
        </p:nvSpPr>
        <p:spPr>
          <a:xfrm>
            <a:off x="4247659" y="106692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01</a:t>
            </a:r>
          </a:p>
        </p:txBody>
      </p:sp>
      <p:sp>
        <p:nvSpPr>
          <p:cNvPr id="9" name="íśļïḓé"/>
          <p:cNvSpPr txBox="1"/>
          <p:nvPr>
            <p:custDataLst>
              <p:tags r:id="rId3"/>
            </p:custDataLst>
          </p:nvPr>
        </p:nvSpPr>
        <p:spPr bwMode="auto">
          <a:xfrm>
            <a:off x="5092018" y="1066800"/>
            <a:ext cx="816736"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系统架构与关键技术</a:t>
            </a:r>
          </a:p>
        </p:txBody>
      </p:sp>
      <p:sp>
        <p:nvSpPr>
          <p:cNvPr id="96" name="标题 95"/>
          <p:cNvSpPr>
            <a:spLocks noGrp="1"/>
          </p:cNvSpPr>
          <p:nvPr>
            <p:ph type="title"/>
            <p:custDataLst>
              <p:tags r:id="rId4"/>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学生信息管理系统实现</a:t>
            </a:r>
          </a:p>
        </p:txBody>
      </p:sp>
      <p:sp>
        <p:nvSpPr>
          <p:cNvPr id="11" name="矩形 11"/>
          <p:cNvSpPr txBox="1"/>
          <p:nvPr>
            <p:custDataLst>
              <p:tags r:id="rId5"/>
            </p:custDataLst>
          </p:nvPr>
        </p:nvSpPr>
        <p:spPr>
          <a:xfrm>
            <a:off x="5092017" y="3368212"/>
            <a:ext cx="6635857" cy="1230629"/>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1、进行功能测试，验证学生基本信息、成绩、课程、考勤等模块的录入、查询、更新、删除操作及报表生成准确性。
2、执行性能测试，模拟实际场景评估系统在高负载、并发访问下的响应时间、吞吐量等性能指标。
3、实施安全性测试，检查身份认证、权限控制、数据加密等机制，确保学生信息安全与防未授权访问。</a:t>
            </a:r>
          </a:p>
        </p:txBody>
      </p:sp>
      <p:sp>
        <p:nvSpPr>
          <p:cNvPr id="13" name="ïşļíḋê"/>
          <p:cNvSpPr/>
          <p:nvPr>
            <p:custDataLst>
              <p:tags r:id="rId6"/>
            </p:custDataLst>
          </p:nvPr>
        </p:nvSpPr>
        <p:spPr>
          <a:xfrm>
            <a:off x="4248294" y="283730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02</a:t>
            </a:r>
          </a:p>
        </p:txBody>
      </p:sp>
      <p:sp>
        <p:nvSpPr>
          <p:cNvPr id="14" name="íśļïḓé"/>
          <p:cNvSpPr txBox="1"/>
          <p:nvPr>
            <p:custDataLst>
              <p:tags r:id="rId7"/>
            </p:custDataLst>
          </p:nvPr>
        </p:nvSpPr>
        <p:spPr bwMode="auto">
          <a:xfrm>
            <a:off x="5092653" y="2837180"/>
            <a:ext cx="816736"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系统测试与质量保障</a:t>
            </a:r>
          </a:p>
        </p:txBody>
      </p:sp>
      <p:sp>
        <p:nvSpPr>
          <p:cNvPr id="15" name="矩形 11"/>
          <p:cNvSpPr txBox="1"/>
          <p:nvPr>
            <p:custDataLst>
              <p:tags r:id="rId8"/>
            </p:custDataLst>
          </p:nvPr>
        </p:nvSpPr>
        <p:spPr>
          <a:xfrm>
            <a:off x="5092017" y="5129873"/>
            <a:ext cx="6705130" cy="1378182"/>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1、配置目标服务器环境，安装Java运行时与数据库管理系统，完成数据库初始化、系统配置与安装部署。
2、实施系统监控与性能优化，发现问题及时调整，确保系统稳定运行与功能可用性。
3、进行安全保护、定期备份与功能更新维护，设置权限、加密数据、修复漏洞、添加新功能，保障长期稳定可靠。</a:t>
            </a:r>
          </a:p>
        </p:txBody>
      </p:sp>
      <p:sp>
        <p:nvSpPr>
          <p:cNvPr id="17" name="ïşļíḋê"/>
          <p:cNvSpPr/>
          <p:nvPr>
            <p:custDataLst>
              <p:tags r:id="rId9"/>
            </p:custDataLst>
          </p:nvPr>
        </p:nvSpPr>
        <p:spPr>
          <a:xfrm>
            <a:off x="4248929" y="460768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03</a:t>
            </a:r>
          </a:p>
        </p:txBody>
      </p:sp>
      <p:sp>
        <p:nvSpPr>
          <p:cNvPr id="20" name="íśļïḓé"/>
          <p:cNvSpPr txBox="1"/>
          <p:nvPr>
            <p:custDataLst>
              <p:tags r:id="rId10"/>
            </p:custDataLst>
          </p:nvPr>
        </p:nvSpPr>
        <p:spPr bwMode="auto">
          <a:xfrm>
            <a:off x="5093288" y="4607560"/>
            <a:ext cx="816736"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系统部署与维护策略</a:t>
            </a:r>
          </a:p>
        </p:txBody>
      </p:sp>
      <p:sp>
        <p:nvSpPr>
          <p:cNvPr id="2" name="椭圆 1">
            <a:extLst>
              <a:ext uri="{FF2B5EF4-FFF2-40B4-BE49-F238E27FC236}">
                <a16:creationId xmlns:a16="http://schemas.microsoft.com/office/drawing/2014/main" id="{3C3A8950-536B-1F84-5F28-2A7A1F4C8CC6}"/>
              </a:ext>
            </a:extLst>
          </p:cNvPr>
          <p:cNvSpPr/>
          <p:nvPr>
            <p:custDataLst>
              <p:tags r:id="rId11"/>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428AF100-05DD-AB5E-398D-645673689136}"/>
              </a:ext>
            </a:extLst>
          </p:cNvPr>
          <p:cNvSpPr/>
          <p:nvPr>
            <p:custDataLst>
              <p:tags r:id="rId12"/>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0F001C45-7BF8-CF99-B6CC-17F23598FC80}"/>
              </a:ext>
            </a:extLst>
          </p:cNvPr>
          <p:cNvSpPr/>
          <p:nvPr>
            <p:custDataLst>
              <p:tags r:id="rId13"/>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F99C16AB-99A9-5DB4-BC43-F6D62D20A7DC}"/>
              </a:ext>
            </a:extLst>
          </p:cNvPr>
          <p:cNvSpPr/>
          <p:nvPr>
            <p:custDataLst>
              <p:tags r:id="rId14"/>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D63169C0-9A29-A52A-6855-AC5141198763}"/>
              </a:ext>
            </a:extLst>
          </p:cNvPr>
          <p:cNvSpPr/>
          <p:nvPr>
            <p:custDataLst>
              <p:tags r:id="rId15"/>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3252C2AE-F832-6BD2-F576-D4C6FABB6EA9}"/>
              </a:ext>
            </a:extLst>
          </p:cNvPr>
          <p:cNvSpPr/>
          <p:nvPr>
            <p:custDataLst>
              <p:tags r:id="rId16"/>
            </p:custDataLst>
          </p:nvPr>
        </p:nvSpPr>
        <p:spPr>
          <a:xfrm>
            <a:off x="1250950" y="2149475"/>
            <a:ext cx="2141855" cy="2142490"/>
          </a:xfrm>
          <a:prstGeom prst="ellipse">
            <a:avLst/>
          </a:prstGeom>
          <a:blipFill dpi="0" rotWithShape="1">
            <a:blip r:embed="rId19"/>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txBox="1"/>
          <p:nvPr>
            <p:custDataLst>
              <p:tags r:id="rId1"/>
            </p:custDataLst>
          </p:nvPr>
        </p:nvSpPr>
        <p:spPr>
          <a:xfrm>
            <a:off x="5017078" y="1606550"/>
            <a:ext cx="6512617" cy="1230630"/>
          </a:xfrm>
          <a:prstGeom prst="rect">
            <a:avLst/>
          </a:prstGeom>
          <a:noFill/>
        </p:spPr>
        <p:txBody>
          <a:bodyPr wrap="square" lIns="0" tIns="0" rIns="0" bIns="0" rtlCol="0">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1、合作多家教育机构，将系统应用于小学至大学各阶段，对比传统管理方式，评估数据录入、查询、更新、报表等实用功能
2、发放用户满意度问卷，收集管理人员、教师、学生对系统评价与建议，衡量易用性、稳定性、可靠性
3、引入大量数据测试系统在数据导入、存储、处理、查询等方面的性能，评估大规模数据处理能力</a:t>
            </a:r>
          </a:p>
        </p:txBody>
      </p:sp>
      <p:sp>
        <p:nvSpPr>
          <p:cNvPr id="38" name="ïşļíḋê"/>
          <p:cNvSpPr/>
          <p:nvPr>
            <p:custDataLst>
              <p:tags r:id="rId2"/>
            </p:custDataLst>
          </p:nvPr>
        </p:nvSpPr>
        <p:spPr>
          <a:xfrm>
            <a:off x="4171449" y="106692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01</a:t>
            </a:r>
          </a:p>
        </p:txBody>
      </p:sp>
      <p:sp>
        <p:nvSpPr>
          <p:cNvPr id="9" name="íśļïḓé"/>
          <p:cNvSpPr txBox="1"/>
          <p:nvPr>
            <p:custDataLst>
              <p:tags r:id="rId3"/>
            </p:custDataLst>
          </p:nvPr>
        </p:nvSpPr>
        <p:spPr bwMode="auto">
          <a:xfrm>
            <a:off x="5015808" y="1066800"/>
            <a:ext cx="816736"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系统应用与案例分析</a:t>
            </a:r>
          </a:p>
        </p:txBody>
      </p:sp>
      <p:sp>
        <p:nvSpPr>
          <p:cNvPr id="96" name="标题 95"/>
          <p:cNvSpPr>
            <a:spLocks noGrp="1"/>
          </p:cNvSpPr>
          <p:nvPr>
            <p:ph type="title"/>
            <p:custDataLst>
              <p:tags r:id="rId4"/>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学信系统应用评估</a:t>
            </a:r>
          </a:p>
        </p:txBody>
      </p:sp>
      <p:sp>
        <p:nvSpPr>
          <p:cNvPr id="11" name="矩形 11"/>
          <p:cNvSpPr txBox="1"/>
          <p:nvPr>
            <p:custDataLst>
              <p:tags r:id="rId5"/>
            </p:custDataLst>
          </p:nvPr>
        </p:nvSpPr>
        <p:spPr>
          <a:xfrm>
            <a:off x="5016442" y="3376929"/>
            <a:ext cx="6426778" cy="1230629"/>
          </a:xfrm>
          <a:prstGeom prst="rect">
            <a:avLst/>
          </a:prstGeom>
          <a:noFill/>
        </p:spPr>
        <p:txBody>
          <a:bodyPr wrap="square" lIns="0" tIns="0" rIns="0" bIns="0" rtlCol="0">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1、统计使用系统教育机构数量、学生规模、覆盖程度，评估应用情况与对学生信息管理覆盖范围、效果
2、对比传统管理方式，突出系统在信息存储、检索、更新优势，比较信息准确性和及时性，分析对工作流程改进
3、进行性能测试，模拟大量数据输入查询，评估系统在高负载下的稳定性和并发性能</a:t>
            </a:r>
          </a:p>
        </p:txBody>
      </p:sp>
      <p:sp>
        <p:nvSpPr>
          <p:cNvPr id="13" name="ïşļíḋê"/>
          <p:cNvSpPr/>
          <p:nvPr>
            <p:custDataLst>
              <p:tags r:id="rId6"/>
            </p:custDataLst>
          </p:nvPr>
        </p:nvSpPr>
        <p:spPr>
          <a:xfrm>
            <a:off x="4172084" y="283730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02</a:t>
            </a:r>
          </a:p>
        </p:txBody>
      </p:sp>
      <p:sp>
        <p:nvSpPr>
          <p:cNvPr id="14" name="íśļïḓé"/>
          <p:cNvSpPr txBox="1"/>
          <p:nvPr>
            <p:custDataLst>
              <p:tags r:id="rId7"/>
            </p:custDataLst>
          </p:nvPr>
        </p:nvSpPr>
        <p:spPr bwMode="auto">
          <a:xfrm>
            <a:off x="5016443" y="2837180"/>
            <a:ext cx="816736"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dirty="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系统性能评估与对比</a:t>
            </a:r>
          </a:p>
        </p:txBody>
      </p:sp>
      <p:sp>
        <p:nvSpPr>
          <p:cNvPr id="15" name="矩形 11"/>
          <p:cNvSpPr txBox="1"/>
          <p:nvPr>
            <p:custDataLst>
              <p:tags r:id="rId8"/>
            </p:custDataLst>
          </p:nvPr>
        </p:nvSpPr>
        <p:spPr>
          <a:xfrm>
            <a:off x="5017077" y="5147310"/>
            <a:ext cx="6426778" cy="955618"/>
          </a:xfrm>
          <a:prstGeom prst="rect">
            <a:avLst/>
          </a:prstGeom>
          <a:noFill/>
        </p:spPr>
        <p:txBody>
          <a:bodyPr wrap="square" lIns="0" tIns="0" rIns="0" bIns="0" rtlCol="0">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0">
              <a:lnSpc>
                <a:spcPct val="150000"/>
              </a:lnSpc>
              <a:spcBef>
                <a:spcPct val="0"/>
              </a:spcBef>
              <a:spcAft>
                <a:spcPct val="0"/>
              </a:spcAft>
              <a:buClrTx/>
              <a:buSzTx/>
              <a:buFontTx/>
              <a:buNone/>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1、问卷调查收集用户对系统使用体验、功能、界面、数据处理速度评价，结果显示用户总体满意
2、针对数据导入导出难、响应速度慢、权限管理弱、报表功能需扩展等反馈，制定针对性改进措施
3、计划优化导入导出功能、提升系统性能、强化权限管理、拓展数据可视化与报表功能，提升用户体验</a:t>
            </a:r>
          </a:p>
        </p:txBody>
      </p:sp>
      <p:sp>
        <p:nvSpPr>
          <p:cNvPr id="17" name="ïşļíḋê"/>
          <p:cNvSpPr/>
          <p:nvPr>
            <p:custDataLst>
              <p:tags r:id="rId9"/>
            </p:custDataLst>
          </p:nvPr>
        </p:nvSpPr>
        <p:spPr>
          <a:xfrm>
            <a:off x="4172719" y="4607680"/>
            <a:ext cx="648335" cy="648905"/>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03</a:t>
            </a:r>
          </a:p>
        </p:txBody>
      </p:sp>
      <p:sp>
        <p:nvSpPr>
          <p:cNvPr id="20" name="íśļïḓé"/>
          <p:cNvSpPr txBox="1"/>
          <p:nvPr>
            <p:custDataLst>
              <p:tags r:id="rId10"/>
            </p:custDataLst>
          </p:nvPr>
        </p:nvSpPr>
        <p:spPr bwMode="auto">
          <a:xfrm>
            <a:off x="5017078" y="4607560"/>
            <a:ext cx="887285" cy="33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400" b="1" baseline="-25000">
                <a:solidFill>
                  <a:srgbClr val="0D4894"/>
                </a:solidFill>
                <a:latin typeface="微软雅黑" panose="020B0503020204020204" pitchFamily="34" charset="-122"/>
                <a:ea typeface="微软雅黑" panose="020B0503020204020204" pitchFamily="34" charset="-122"/>
                <a:cs typeface="思源黑体 CN Normal" panose="020B0400000000000000" charset="-122"/>
                <a:sym typeface="+mn-ea"/>
              </a:rPr>
              <a:t>用户反馈驱动系统改进</a:t>
            </a:r>
          </a:p>
        </p:txBody>
      </p:sp>
      <p:sp>
        <p:nvSpPr>
          <p:cNvPr id="2" name="椭圆 1">
            <a:extLst>
              <a:ext uri="{FF2B5EF4-FFF2-40B4-BE49-F238E27FC236}">
                <a16:creationId xmlns:a16="http://schemas.microsoft.com/office/drawing/2014/main" id="{A2B96CE6-54D4-A4E3-6064-22447E221CFE}"/>
              </a:ext>
            </a:extLst>
          </p:cNvPr>
          <p:cNvSpPr/>
          <p:nvPr>
            <p:custDataLst>
              <p:tags r:id="rId11"/>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B9DF0278-ECD6-876C-D913-F5A84E5FF3DA}"/>
              </a:ext>
            </a:extLst>
          </p:cNvPr>
          <p:cNvSpPr/>
          <p:nvPr>
            <p:custDataLst>
              <p:tags r:id="rId12"/>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FF594417-E0D7-C370-7D6F-06256CBE055C}"/>
              </a:ext>
            </a:extLst>
          </p:cNvPr>
          <p:cNvSpPr/>
          <p:nvPr>
            <p:custDataLst>
              <p:tags r:id="rId13"/>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B078A692-AC67-E700-433C-03A35F1432BE}"/>
              </a:ext>
            </a:extLst>
          </p:cNvPr>
          <p:cNvSpPr/>
          <p:nvPr>
            <p:custDataLst>
              <p:tags r:id="rId14"/>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E3E8FCC8-7E17-7AC5-4D68-94D3F840F85B}"/>
              </a:ext>
            </a:extLst>
          </p:cNvPr>
          <p:cNvSpPr/>
          <p:nvPr>
            <p:custDataLst>
              <p:tags r:id="rId15"/>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271F5A0B-FF24-F366-0CBF-CBD4A13C9845}"/>
              </a:ext>
            </a:extLst>
          </p:cNvPr>
          <p:cNvSpPr/>
          <p:nvPr>
            <p:custDataLst>
              <p:tags r:id="rId16"/>
            </p:custDataLst>
          </p:nvPr>
        </p:nvSpPr>
        <p:spPr>
          <a:xfrm>
            <a:off x="1250950" y="2149475"/>
            <a:ext cx="2141855" cy="2142490"/>
          </a:xfrm>
          <a:prstGeom prst="ellipse">
            <a:avLst/>
          </a:prstGeom>
          <a:blipFill dpi="0" rotWithShape="1">
            <a:blip r:embed="rId19"/>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1281417"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研究结论</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05</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研究成果总结</a:t>
            </a:r>
          </a:p>
        </p:txBody>
      </p:sp>
      <p:sp>
        <p:nvSpPr>
          <p:cNvPr id="35" name="矩形 11"/>
          <p:cNvSpPr txBox="1"/>
          <p:nvPr>
            <p:custDataLst>
              <p:tags r:id="rId2"/>
            </p:custDataLst>
          </p:nvPr>
        </p:nvSpPr>
        <p:spPr>
          <a:xfrm>
            <a:off x="5049577" y="1630044"/>
            <a:ext cx="5833745" cy="1166373"/>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sym typeface="+mn-ea"/>
              </a:rPr>
              <a:t>构建包含基本信息管理、成绩、课程、考勤四大模块的系统架构，基于用户需求采用SSM框架、C#及.NET平台实现功能设计。</a:t>
            </a:r>
            <a:endParaRPr sz="11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7" name="ïşļíḋê"/>
          <p:cNvSpPr/>
          <p:nvPr>
            <p:custDataLst>
              <p:tags r:id="rId3"/>
            </p:custDataLst>
          </p:nvPr>
        </p:nvSpPr>
        <p:spPr>
          <a:xfrm>
            <a:off x="4118858" y="1157092"/>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01</a:t>
            </a:r>
          </a:p>
        </p:txBody>
      </p:sp>
      <p:sp>
        <p:nvSpPr>
          <p:cNvPr id="40" name="íśļïḓé"/>
          <p:cNvSpPr txBox="1"/>
          <p:nvPr>
            <p:custDataLst>
              <p:tags r:id="rId4"/>
            </p:custDataLst>
          </p:nvPr>
        </p:nvSpPr>
        <p:spPr bwMode="auto">
          <a:xfrm>
            <a:off x="4977549" y="1156970"/>
            <a:ext cx="110534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系统架构与功能设计</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1" name="矩形 11"/>
          <p:cNvSpPr txBox="1"/>
          <p:nvPr>
            <p:custDataLst>
              <p:tags r:id="rId5"/>
            </p:custDataLst>
          </p:nvPr>
        </p:nvSpPr>
        <p:spPr>
          <a:xfrm>
            <a:off x="5050212" y="3362325"/>
            <a:ext cx="5833110" cy="1233170"/>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运用先进技术和工具实现系统开发，完成全面测试与优化，确保系统稳定、性能提升，有效解决数据冗余与效率问题。</a:t>
            </a:r>
            <a:endParaRPr sz="110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2" name="ïşļíḋê"/>
          <p:cNvSpPr/>
          <p:nvPr>
            <p:custDataLst>
              <p:tags r:id="rId6"/>
            </p:custDataLst>
          </p:nvPr>
        </p:nvSpPr>
        <p:spPr>
          <a:xfrm>
            <a:off x="4119503" y="2956169"/>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02</a:t>
            </a:r>
          </a:p>
        </p:txBody>
      </p:sp>
      <p:sp>
        <p:nvSpPr>
          <p:cNvPr id="43" name="íśļïḓé"/>
          <p:cNvSpPr txBox="1"/>
          <p:nvPr>
            <p:custDataLst>
              <p:tags r:id="rId7"/>
            </p:custDataLst>
          </p:nvPr>
        </p:nvSpPr>
        <p:spPr bwMode="auto">
          <a:xfrm>
            <a:off x="4977549" y="2956047"/>
            <a:ext cx="900112"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pitchFamily="34" charset="-122"/>
                <a:ea typeface="微软雅黑" panose="020B0503020204020204" pitchFamily="34" charset="-122"/>
                <a:sym typeface="+mn-ea"/>
              </a:rPr>
              <a:t>技术实现与优化</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44" name="矩形 11"/>
          <p:cNvSpPr txBox="1"/>
          <p:nvPr>
            <p:custDataLst>
              <p:tags r:id="rId8"/>
            </p:custDataLst>
          </p:nvPr>
        </p:nvSpPr>
        <p:spPr>
          <a:xfrm>
            <a:off x="5589905" y="5220970"/>
            <a:ext cx="5833745" cy="1233170"/>
          </a:xfrm>
          <a:prstGeom prst="rect">
            <a:avLst/>
          </a:prstGeom>
          <a:noFill/>
        </p:spPr>
        <p:txBody>
          <a:bodyPr wrap="square" lIns="0" tIns="0" rIns="0" bIns="0"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spcAft>
                <a:spcPct val="0"/>
              </a:spcAft>
            </a:pPr>
            <a:r>
              <a:rPr lang="zh-CN" altLang="en-US" sz="1100" noProof="0">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通过案例分析、数据统计、性能测试及满意度调查，对比传统方式，实证系统优势，明确改进方向，提升学生信息管理效率与决策支持精准度。</a:t>
            </a:r>
            <a:endParaRPr sz="1100" noProof="0">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
        <p:nvSpPr>
          <p:cNvPr id="45" name="ïşļíḋê"/>
          <p:cNvSpPr/>
          <p:nvPr>
            <p:custDataLst>
              <p:tags r:id="rId9"/>
            </p:custDataLst>
          </p:nvPr>
        </p:nvSpPr>
        <p:spPr>
          <a:xfrm>
            <a:off x="4120149" y="4755246"/>
            <a:ext cx="658844" cy="659423"/>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0D4894"/>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mn-lt"/>
              </a:rPr>
              <a:t>03</a:t>
            </a:r>
          </a:p>
        </p:txBody>
      </p:sp>
      <p:sp>
        <p:nvSpPr>
          <p:cNvPr id="46" name="íśļïḓé"/>
          <p:cNvSpPr txBox="1"/>
          <p:nvPr>
            <p:custDataLst>
              <p:tags r:id="rId10"/>
            </p:custDataLst>
          </p:nvPr>
        </p:nvSpPr>
        <p:spPr bwMode="auto">
          <a:xfrm>
            <a:off x="4978194" y="4755124"/>
            <a:ext cx="900112"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a:solidFill>
                  <a:srgbClr val="0D4894"/>
                </a:solidFill>
                <a:latin typeface="微软雅黑" panose="020B0503020204020204" pitchFamily="34" charset="-122"/>
                <a:ea typeface="微软雅黑" panose="020B0503020204020204" pitchFamily="34" charset="-122"/>
                <a:sym typeface="+mn-ea"/>
              </a:rPr>
              <a:t>应用评估与效果</a:t>
            </a:r>
            <a:endParaRPr sz="2000" b="1" spc="100">
              <a:solidFill>
                <a:srgbClr val="0D4894"/>
              </a:solidFill>
              <a:latin typeface="微软雅黑" panose="020B0503020204020204" pitchFamily="34" charset="-122"/>
              <a:ea typeface="微软雅黑" panose="020B0503020204020204" pitchFamily="34" charset="-122"/>
              <a:sym typeface="+mn-ea"/>
            </a:endParaRPr>
          </a:p>
        </p:txBody>
      </p:sp>
      <p:sp>
        <p:nvSpPr>
          <p:cNvPr id="2" name="椭圆 1">
            <a:extLst>
              <a:ext uri="{FF2B5EF4-FFF2-40B4-BE49-F238E27FC236}">
                <a16:creationId xmlns:a16="http://schemas.microsoft.com/office/drawing/2014/main" id="{9400D4DC-A419-80AC-A777-5E73398353C1}"/>
              </a:ext>
            </a:extLst>
          </p:cNvPr>
          <p:cNvSpPr/>
          <p:nvPr>
            <p:custDataLst>
              <p:tags r:id="rId11"/>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F2962FC1-2166-0A95-CDFD-7809A8C5FDF4}"/>
              </a:ext>
            </a:extLst>
          </p:cNvPr>
          <p:cNvSpPr/>
          <p:nvPr>
            <p:custDataLst>
              <p:tags r:id="rId12"/>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4D710F17-9496-0A9C-6153-8C1BF488CD2A}"/>
              </a:ext>
            </a:extLst>
          </p:cNvPr>
          <p:cNvSpPr/>
          <p:nvPr>
            <p:custDataLst>
              <p:tags r:id="rId13"/>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E630D040-F359-D45A-E2F9-08C491803B1D}"/>
              </a:ext>
            </a:extLst>
          </p:cNvPr>
          <p:cNvSpPr/>
          <p:nvPr>
            <p:custDataLst>
              <p:tags r:id="rId14"/>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A8AACBE7-BC04-A08F-686A-3611DB0ED974}"/>
              </a:ext>
            </a:extLst>
          </p:cNvPr>
          <p:cNvSpPr/>
          <p:nvPr>
            <p:custDataLst>
              <p:tags r:id="rId15"/>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24922515-694B-5409-E5B7-B73F1B7CE434}"/>
              </a:ext>
            </a:extLst>
          </p:cNvPr>
          <p:cNvSpPr/>
          <p:nvPr>
            <p:custDataLst>
              <p:tags r:id="rId16"/>
            </p:custDataLst>
          </p:nvPr>
        </p:nvSpPr>
        <p:spPr>
          <a:xfrm>
            <a:off x="1250950" y="2149475"/>
            <a:ext cx="2141855" cy="2142490"/>
          </a:xfrm>
          <a:prstGeom prst="ellipse">
            <a:avLst/>
          </a:prstGeom>
          <a:blipFill dpi="0" rotWithShape="1">
            <a:blip r:embed="rId19"/>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1281417"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未来展望</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06</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公众号：阿拉丁PPT】_1"/>
          <p:cNvSpPr/>
          <p:nvPr/>
        </p:nvSpPr>
        <p:spPr>
          <a:xfrm>
            <a:off x="0" y="0"/>
            <a:ext cx="12192000" cy="6858000"/>
          </a:xfrm>
          <a:prstGeom prst="rect">
            <a:avLst/>
          </a:prstGeom>
          <a:solidFill>
            <a:srgbClr val="42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7" name="【公众号：阿拉丁PPT】_2"/>
          <p:cNvSpPr/>
          <p:nvPr/>
        </p:nvSpPr>
        <p:spPr>
          <a:xfrm>
            <a:off x="0" y="1"/>
            <a:ext cx="12192000" cy="6858000"/>
          </a:xfrm>
          <a:prstGeom prst="rtTriangl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7" name="【公众号：阿拉丁PPT】_3"/>
          <p:cNvSpPr/>
          <p:nvPr/>
        </p:nvSpPr>
        <p:spPr>
          <a:xfrm>
            <a:off x="313509" y="300445"/>
            <a:ext cx="11625942" cy="6322423"/>
          </a:xfrm>
          <a:prstGeom prst="rect">
            <a:avLst/>
          </a:prstGeom>
          <a:solidFill>
            <a:schemeClr val="bg1"/>
          </a:solidFill>
          <a:ln w="19050">
            <a:noFill/>
            <a:prstDash val="sysDash"/>
          </a:ln>
          <a:effectLst>
            <a:outerShdw blurRad="444500" sx="103000" sy="103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custDataLst>
              <p:tags r:id="rId1"/>
            </p:custDataLst>
          </p:nvPr>
        </p:nvSpPr>
        <p:spPr>
          <a:xfrm>
            <a:off x="2237970" y="3104685"/>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研究背景及意义</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custDataLst>
              <p:tags r:id="rId2"/>
            </p:custDataLst>
          </p:nvPr>
        </p:nvSpPr>
        <p:spPr>
          <a:xfrm>
            <a:off x="1400388" y="2881387"/>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01</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4585374" y="1810199"/>
            <a:ext cx="3004925"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b="1" noProof="0">
                <a:solidFill>
                  <a:srgbClr val="212833"/>
                </a:solidFill>
                <a:latin typeface="微软雅黑" panose="020B0503020204020204" pitchFamily="34" charset="-122"/>
                <a:ea typeface="微软雅黑" panose="020B0503020204020204" pitchFamily="34" charset="-122"/>
                <a:cs typeface="+mn-ea"/>
                <a:sym typeface="+mn-lt"/>
              </a:rPr>
              <a:t>C</a:t>
            </a:r>
            <a:r>
              <a:rPr lang="en-US" altLang="zh-CN" sz="4400" b="1" noProof="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ON</a:t>
            </a:r>
            <a:r>
              <a:rPr lang="en-US" altLang="zh-CN" sz="4400" b="1" noProof="0">
                <a:solidFill>
                  <a:srgbClr val="212833"/>
                </a:solidFill>
                <a:latin typeface="微软雅黑" panose="020B0503020204020204" pitchFamily="34" charset="-122"/>
                <a:ea typeface="微软雅黑" panose="020B0503020204020204" pitchFamily="34" charset="-122"/>
                <a:cs typeface="+mn-ea"/>
                <a:sym typeface="+mn-lt"/>
              </a:rPr>
              <a:t>TENT</a:t>
            </a:r>
            <a:endParaRPr kumimoji="0" lang="en-US" altLang="zh-CN" sz="4400" b="1" u="none" strike="noStrike" kern="1200" cap="none" spc="0" normalizeH="0" baseline="0" noProof="0">
              <a:ln>
                <a:noFill/>
              </a:ln>
              <a:solidFill>
                <a:srgbClr val="212833"/>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文本框 24"/>
          <p:cNvSpPr txBox="1"/>
          <p:nvPr/>
        </p:nvSpPr>
        <p:spPr>
          <a:xfrm>
            <a:off x="4878161" y="761670"/>
            <a:ext cx="2419985" cy="10147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ct val="0"/>
              </a:spcBef>
              <a:spcAft>
                <a:spcPct val="0"/>
              </a:spcAft>
              <a:buClrTx/>
              <a:buSzTx/>
              <a:buFontTx/>
              <a:buNone/>
              <a:defRPr/>
            </a:pPr>
            <a:r>
              <a:rPr lang="zh-CN" altLang="en-US" sz="6000" b="1">
                <a:solidFill>
                  <a:srgbClr val="0D4894"/>
                </a:solidFill>
                <a:latin typeface="微软雅黑" panose="020B0503020204020204" pitchFamily="34" charset="-122"/>
                <a:ea typeface="微软雅黑" panose="020B0503020204020204" pitchFamily="34" charset="-122"/>
                <a:cs typeface="+mn-ea"/>
                <a:sym typeface="+mn-lt"/>
              </a:rPr>
              <a:t>目录</a:t>
            </a:r>
            <a:endParaRPr kumimoji="0" lang="zh-CN" altLang="en-US" sz="6000" b="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文本框 28"/>
          <p:cNvSpPr txBox="1"/>
          <p:nvPr>
            <p:custDataLst>
              <p:tags r:id="rId3"/>
            </p:custDataLst>
          </p:nvPr>
        </p:nvSpPr>
        <p:spPr>
          <a:xfrm>
            <a:off x="7098990" y="3066052"/>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文献综述与研究现状</a:t>
            </a: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custDataLst>
              <p:tags r:id="rId4"/>
            </p:custDataLst>
          </p:nvPr>
        </p:nvSpPr>
        <p:spPr>
          <a:xfrm>
            <a:off x="6293297" y="2861698"/>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02</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custDataLst>
              <p:tags r:id="rId5"/>
            </p:custDataLst>
          </p:nvPr>
        </p:nvSpPr>
        <p:spPr>
          <a:xfrm>
            <a:off x="2237970" y="4000951"/>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论文创新点</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custDataLst>
              <p:tags r:id="rId6"/>
            </p:custDataLst>
          </p:nvPr>
        </p:nvSpPr>
        <p:spPr>
          <a:xfrm>
            <a:off x="1400388" y="3816286"/>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03</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文本框 38"/>
          <p:cNvSpPr txBox="1"/>
          <p:nvPr>
            <p:custDataLst>
              <p:tags r:id="rId7"/>
            </p:custDataLst>
          </p:nvPr>
        </p:nvSpPr>
        <p:spPr>
          <a:xfrm>
            <a:off x="7120767" y="3997142"/>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研究内容及方法</a:t>
            </a: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custDataLst>
              <p:tags r:id="rId8"/>
            </p:custDataLst>
          </p:nvPr>
        </p:nvSpPr>
        <p:spPr>
          <a:xfrm>
            <a:off x="6293297" y="3796597"/>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04</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文本框 43"/>
          <p:cNvSpPr txBox="1"/>
          <p:nvPr>
            <p:custDataLst>
              <p:tags r:id="rId9"/>
            </p:custDataLst>
          </p:nvPr>
        </p:nvSpPr>
        <p:spPr>
          <a:xfrm>
            <a:off x="2237970" y="4884598"/>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研究结论</a:t>
            </a:r>
            <a:endParaRPr lang="zh-CN"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custDataLst>
              <p:tags r:id="rId10"/>
            </p:custDataLst>
          </p:nvPr>
        </p:nvSpPr>
        <p:spPr>
          <a:xfrm>
            <a:off x="1400388" y="4694732"/>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05</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文本框 48"/>
          <p:cNvSpPr txBox="1"/>
          <p:nvPr>
            <p:custDataLst>
              <p:tags r:id="rId11"/>
            </p:custDataLst>
          </p:nvPr>
        </p:nvSpPr>
        <p:spPr>
          <a:xfrm>
            <a:off x="7120767" y="4850741"/>
            <a:ext cx="3744438" cy="39624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50000"/>
              </a:spcBef>
            </a:pP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未来展望</a:t>
            </a:r>
            <a:endParaRPr lang="zh-CN"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custDataLst>
              <p:tags r:id="rId12"/>
            </p:custDataLst>
          </p:nvPr>
        </p:nvSpPr>
        <p:spPr>
          <a:xfrm>
            <a:off x="6293297" y="4675043"/>
            <a:ext cx="845104" cy="769441"/>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en-US" altLang="zh-CN" sz="4400" i="1" noProof="0">
                <a:solidFill>
                  <a:srgbClr val="0D4894"/>
                </a:solidFill>
                <a:latin typeface="微软雅黑" panose="020B0503020204020204" pitchFamily="34" charset="-122"/>
                <a:ea typeface="微软雅黑" panose="020B0503020204020204" pitchFamily="34" charset="-122"/>
                <a:cs typeface="+mn-ea"/>
                <a:sym typeface="+mn-lt"/>
              </a:rPr>
              <a:t>06</a:t>
            </a:r>
            <a:endParaRPr kumimoji="0" lang="en-US" altLang="zh-CN" sz="4400" i="1" u="none" strike="noStrike" kern="1200" cap="none" spc="0" normalizeH="0" baseline="0" noProof="0">
              <a:ln>
                <a:noFill/>
              </a:ln>
              <a:solidFill>
                <a:srgbClr val="0D4894"/>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未来工作展望</a:t>
            </a:r>
          </a:p>
        </p:txBody>
      </p:sp>
      <p:sp>
        <p:nvSpPr>
          <p:cNvPr id="18" name="【公众号：阿拉丁PPT】_2"/>
          <p:cNvSpPr txBox="1"/>
          <p:nvPr>
            <p:custDataLst>
              <p:tags r:id="rId2"/>
            </p:custDataLst>
          </p:nvPr>
        </p:nvSpPr>
        <p:spPr>
          <a:xfrm>
            <a:off x="3039296" y="1493412"/>
            <a:ext cx="644557" cy="369418"/>
          </a:xfrm>
          <a:prstGeom prst="rect">
            <a:avLst/>
          </a:prstGeom>
          <a:noFill/>
        </p:spPr>
        <p:txBody>
          <a:bodyPr wrap="none" lIns="0" tIns="0" rIns="0" bIns="0" rtlCol="0">
            <a:spAutoFit/>
          </a:bodyPr>
          <a:lstStyle>
            <a:defPPr>
              <a:defRPr lang="zh-CN"/>
            </a:defPPr>
            <a:lvl1pPr marL="0" algn="r" defTabSz="914400" rtl="0" eaLnBrk="1" latinLnBrk="0" hangingPunct="1">
              <a:defRPr sz="2600" kern="1200">
                <a:solidFill>
                  <a:srgbClr val="234C89"/>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a:latin typeface="微软雅黑" panose="020B0503020204020204" pitchFamily="34" charset="-122"/>
                <a:ea typeface="微软雅黑" panose="020B0503020204020204" pitchFamily="34" charset="-122"/>
              </a:rPr>
              <a:t>数据安全强化</a:t>
            </a:r>
          </a:p>
        </p:txBody>
      </p:sp>
      <p:sp>
        <p:nvSpPr>
          <p:cNvPr id="19" name="【公众号：阿拉丁PPT】_3"/>
          <p:cNvSpPr txBox="1"/>
          <p:nvPr>
            <p:custDataLst>
              <p:tags r:id="rId3"/>
            </p:custDataLst>
          </p:nvPr>
        </p:nvSpPr>
        <p:spPr>
          <a:xfrm>
            <a:off x="882991" y="2029130"/>
            <a:ext cx="2800862" cy="1399870"/>
          </a:xfrm>
          <a:prstGeom prst="rect">
            <a:avLst/>
          </a:prstGeom>
        </p:spPr>
        <p:txBody>
          <a:bodyPr wrap="square" lIns="0" tIns="0" rIns="0" bIns="0">
            <a:normAutofit/>
          </a:bodyPr>
          <a:lstStyle>
            <a:defPPr>
              <a:defRPr lang="zh-CN"/>
            </a:defPPr>
            <a:lvl1pPr marL="0" algn="just" defTabSz="914400" rtl="0" eaLnBrk="1" latinLnBrk="0" hangingPunct="1">
              <a:defRPr sz="1800" kern="1200">
                <a:solidFill>
                  <a:srgbClr val="234C89"/>
                </a:solidFill>
                <a:latin typeface="微软雅黑 Light" panose="020B0502040204020203" charset="-122"/>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ts val="2400"/>
              </a:lnSpc>
            </a:pPr>
            <a:r>
              <a:rPr lang="zh-CN" altLang="en-US" sz="1400">
                <a:solidFill>
                  <a:srgbClr val="F9F9F9">
                    <a:lumMod val="25000"/>
                  </a:srgbClr>
                </a:solidFill>
                <a:latin typeface="微软雅黑" panose="020B0503020204020204" pitchFamily="34" charset="-122"/>
                <a:ea typeface="微软雅黑" panose="020B0503020204020204" pitchFamily="34" charset="-122"/>
              </a:rPr>
              <a:t>研究先进数据加密与访问控制策略，确保学生信息在存储、传输过程中的高度保密性，杜绝泄露与滥用。</a:t>
            </a:r>
            <a:endParaRPr lang="zh-CN" altLang="en-US" sz="1400">
              <a:solidFill>
                <a:srgbClr val="F9F9F9">
                  <a:lumMod val="25000"/>
                </a:srgbClr>
              </a:solidFill>
              <a:latin typeface="微软雅黑" panose="020B0503020204020204" pitchFamily="34" charset="-122"/>
              <a:ea typeface="微软雅黑" panose="020B0503020204020204" pitchFamily="34" charset="-122"/>
              <a:sym typeface="Calibri"/>
            </a:endParaRPr>
          </a:p>
        </p:txBody>
      </p:sp>
      <p:sp>
        <p:nvSpPr>
          <p:cNvPr id="20" name="【公众号：阿拉丁PPT】_4"/>
          <p:cNvSpPr txBox="1"/>
          <p:nvPr>
            <p:custDataLst>
              <p:tags r:id="rId4"/>
            </p:custDataLst>
          </p:nvPr>
        </p:nvSpPr>
        <p:spPr>
          <a:xfrm>
            <a:off x="3039296" y="3947687"/>
            <a:ext cx="644557" cy="369418"/>
          </a:xfrm>
          <a:prstGeom prst="rect">
            <a:avLst/>
          </a:prstGeom>
          <a:noFill/>
        </p:spPr>
        <p:txBody>
          <a:bodyPr wrap="none" lIns="0" tIns="0" rIns="0" bIns="0" rtlCol="0">
            <a:spAutoFit/>
          </a:bodyPr>
          <a:lstStyle>
            <a:defPPr>
              <a:defRPr lang="zh-CN"/>
            </a:defPPr>
            <a:lvl1pPr marL="0" algn="r" defTabSz="914400" rtl="0" eaLnBrk="1" latinLnBrk="0" hangingPunct="1">
              <a:defRPr sz="2600" kern="1200">
                <a:solidFill>
                  <a:srgbClr val="234C89"/>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a:solidFill>
                  <a:srgbClr val="42A9B4"/>
                </a:solidFill>
                <a:latin typeface="微软雅黑" panose="020B0503020204020204" pitchFamily="34" charset="-122"/>
                <a:ea typeface="微软雅黑" panose="020B0503020204020204" pitchFamily="34" charset="-122"/>
              </a:rPr>
              <a:t>智能管理升级</a:t>
            </a:r>
          </a:p>
        </p:txBody>
      </p:sp>
      <p:sp>
        <p:nvSpPr>
          <p:cNvPr id="22" name="【公众号：阿拉丁PPT】_5"/>
          <p:cNvSpPr txBox="1"/>
          <p:nvPr>
            <p:custDataLst>
              <p:tags r:id="rId5"/>
            </p:custDataLst>
          </p:nvPr>
        </p:nvSpPr>
        <p:spPr>
          <a:xfrm>
            <a:off x="882991" y="4474515"/>
            <a:ext cx="2800862" cy="1314492"/>
          </a:xfrm>
          <a:prstGeom prst="rect">
            <a:avLst/>
          </a:prstGeom>
        </p:spPr>
        <p:txBody>
          <a:bodyPr wrap="square" lIns="0" tIns="0" rIns="0" bIns="0">
            <a:normAutofit/>
          </a:bodyPr>
          <a:lstStyle>
            <a:defPPr>
              <a:defRPr lang="zh-CN"/>
            </a:defPPr>
            <a:lvl1pPr marL="0" algn="just" defTabSz="914400" rtl="0" eaLnBrk="1" latinLnBrk="0" hangingPunct="1">
              <a:defRPr sz="1800" kern="1200">
                <a:solidFill>
                  <a:srgbClr val="234C89"/>
                </a:solidFill>
                <a:latin typeface="微软雅黑 Light" panose="020B0502040204020203" charset="-122"/>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ts val="2400"/>
              </a:lnSpc>
            </a:pPr>
            <a:r>
              <a:rPr lang="zh-CN" altLang="en-US" sz="1400">
                <a:solidFill>
                  <a:srgbClr val="F9F9F9">
                    <a:lumMod val="25000"/>
                  </a:srgbClr>
                </a:solidFill>
                <a:latin typeface="微软雅黑" panose="020B0503020204020204" pitchFamily="34" charset="-122"/>
                <a:ea typeface="微软雅黑" panose="020B0503020204020204" pitchFamily="34" charset="-122"/>
              </a:rPr>
              <a:t>融合AI算法与机器学习，实现自动化学生信息处理、决策辅助，提升系统效率与精准度。</a:t>
            </a:r>
            <a:endParaRPr lang="zh-CN" altLang="en-US" sz="1400">
              <a:solidFill>
                <a:srgbClr val="F9F9F9">
                  <a:lumMod val="25000"/>
                </a:srgbClr>
              </a:solidFill>
              <a:latin typeface="微软雅黑" panose="020B0503020204020204" pitchFamily="34" charset="-122"/>
              <a:ea typeface="微软雅黑" panose="020B0503020204020204" pitchFamily="34" charset="-122"/>
              <a:sym typeface="Calibri"/>
            </a:endParaRPr>
          </a:p>
        </p:txBody>
      </p:sp>
      <p:sp>
        <p:nvSpPr>
          <p:cNvPr id="23" name="【公众号：阿拉丁PPT】_6"/>
          <p:cNvSpPr txBox="1"/>
          <p:nvPr>
            <p:custDataLst>
              <p:tags r:id="rId6"/>
            </p:custDataLst>
          </p:nvPr>
        </p:nvSpPr>
        <p:spPr>
          <a:xfrm>
            <a:off x="8563175" y="1493412"/>
            <a:ext cx="751983" cy="369418"/>
          </a:xfrm>
          <a:prstGeom prst="rect">
            <a:avLst/>
          </a:prstGeom>
          <a:noFill/>
        </p:spPr>
        <p:txBody>
          <a:bodyPr wrap="none" lIns="0" tIns="0" rIns="0" bIns="0" rtlCol="0">
            <a:spAutoFit/>
          </a:bodyPr>
          <a:lstStyle>
            <a:defPPr>
              <a:defRPr lang="zh-CN"/>
            </a:defPPr>
            <a:lvl1pPr marL="0" algn="r" defTabSz="914400" rtl="0" eaLnBrk="1" latinLnBrk="0" hangingPunct="1">
              <a:defRPr sz="2600" kern="1200">
                <a:solidFill>
                  <a:srgbClr val="234C89"/>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b="1">
                <a:solidFill>
                  <a:srgbClr val="42A9B4"/>
                </a:solidFill>
                <a:latin typeface="微软雅黑" panose="020B0503020204020204" pitchFamily="34" charset="-122"/>
                <a:ea typeface="微软雅黑" panose="020B0503020204020204" pitchFamily="34" charset="-122"/>
              </a:rPr>
              <a:t>个性化学习支持</a:t>
            </a:r>
          </a:p>
        </p:txBody>
      </p:sp>
      <p:sp>
        <p:nvSpPr>
          <p:cNvPr id="24" name="【公众号：阿拉丁PPT】_7"/>
          <p:cNvSpPr txBox="1"/>
          <p:nvPr>
            <p:custDataLst>
              <p:tags r:id="rId7"/>
            </p:custDataLst>
          </p:nvPr>
        </p:nvSpPr>
        <p:spPr>
          <a:xfrm>
            <a:off x="8563175" y="2029130"/>
            <a:ext cx="2775914" cy="1399870"/>
          </a:xfrm>
          <a:prstGeom prst="rect">
            <a:avLst/>
          </a:prstGeom>
        </p:spPr>
        <p:txBody>
          <a:bodyPr wrap="square" lIns="0" tIns="0" rIns="0" bIns="0">
            <a:normAutofit/>
          </a:bodyPr>
          <a:lstStyle>
            <a:defPPr>
              <a:defRPr lang="zh-CN"/>
            </a:defPPr>
            <a:lvl1pPr marL="0" algn="just" defTabSz="914400" rtl="0" eaLnBrk="1" latinLnBrk="0" hangingPunct="1">
              <a:defRPr sz="1800" kern="1200">
                <a:solidFill>
                  <a:srgbClr val="234C89"/>
                </a:solidFill>
                <a:latin typeface="微软雅黑 Light" panose="020B0502040204020203" charset="-122"/>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solidFill>
                  <a:srgbClr val="F9F9F9">
                    <a:lumMod val="25000"/>
                  </a:srgbClr>
                </a:solidFill>
                <a:latin typeface="微软雅黑" panose="020B0503020204020204" pitchFamily="34" charset="-122"/>
                <a:ea typeface="微软雅黑" panose="020B0503020204020204" pitchFamily="34" charset="-122"/>
              </a:rPr>
              <a:t>基于学生数据深度分析，提供定制化学习建议与资源推荐，助力潜能开发与成绩提升。</a:t>
            </a:r>
            <a:endParaRPr lang="zh-CN" altLang="en-US" sz="1400">
              <a:solidFill>
                <a:srgbClr val="F9F9F9">
                  <a:lumMod val="25000"/>
                </a:srgbClr>
              </a:solidFill>
              <a:latin typeface="微软雅黑" panose="020B0503020204020204" pitchFamily="34" charset="-122"/>
              <a:ea typeface="微软雅黑" panose="020B0503020204020204" pitchFamily="34" charset="-122"/>
              <a:sym typeface="Calibri"/>
            </a:endParaRPr>
          </a:p>
        </p:txBody>
      </p:sp>
      <p:sp>
        <p:nvSpPr>
          <p:cNvPr id="25" name="【公众号：阿拉丁PPT】_8"/>
          <p:cNvSpPr txBox="1"/>
          <p:nvPr>
            <p:custDataLst>
              <p:tags r:id="rId8"/>
            </p:custDataLst>
          </p:nvPr>
        </p:nvSpPr>
        <p:spPr>
          <a:xfrm>
            <a:off x="8563175" y="3947687"/>
            <a:ext cx="751983" cy="369418"/>
          </a:xfrm>
          <a:prstGeom prst="rect">
            <a:avLst/>
          </a:prstGeom>
          <a:noFill/>
        </p:spPr>
        <p:txBody>
          <a:bodyPr wrap="none" lIns="0" tIns="0" rIns="0" bIns="0" rtlCol="0">
            <a:spAutoFit/>
          </a:bodyPr>
          <a:lstStyle>
            <a:defPPr>
              <a:defRPr lang="zh-CN"/>
            </a:defPPr>
            <a:lvl1pPr marL="0" algn="r" defTabSz="914400" rtl="0" eaLnBrk="1" latinLnBrk="0" hangingPunct="1">
              <a:defRPr sz="2600" kern="1200">
                <a:solidFill>
                  <a:srgbClr val="234C89"/>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400" b="1">
                <a:latin typeface="微软雅黑" panose="020B0503020204020204" pitchFamily="34" charset="-122"/>
                <a:ea typeface="微软雅黑" panose="020B0503020204020204" pitchFamily="34" charset="-122"/>
              </a:rPr>
              <a:t>跨平台移动应用</a:t>
            </a:r>
          </a:p>
        </p:txBody>
      </p:sp>
      <p:sp>
        <p:nvSpPr>
          <p:cNvPr id="26" name="【公众号：阿拉丁PPT】_9"/>
          <p:cNvSpPr txBox="1"/>
          <p:nvPr>
            <p:custDataLst>
              <p:tags r:id="rId9"/>
            </p:custDataLst>
          </p:nvPr>
        </p:nvSpPr>
        <p:spPr>
          <a:xfrm>
            <a:off x="8563175" y="4474515"/>
            <a:ext cx="2775914" cy="1314492"/>
          </a:xfrm>
          <a:prstGeom prst="rect">
            <a:avLst/>
          </a:prstGeom>
        </p:spPr>
        <p:txBody>
          <a:bodyPr wrap="square" lIns="0" tIns="0" rIns="0" bIns="0">
            <a:normAutofit/>
          </a:bodyPr>
          <a:lstStyle>
            <a:defPPr>
              <a:defRPr lang="zh-CN"/>
            </a:defPPr>
            <a:lvl1pPr marL="0" algn="just" defTabSz="914400" rtl="0" eaLnBrk="1" latinLnBrk="0" hangingPunct="1">
              <a:defRPr sz="1800" kern="1200">
                <a:solidFill>
                  <a:srgbClr val="234C89"/>
                </a:solidFill>
                <a:latin typeface="微软雅黑 Light" panose="020B0502040204020203" charset="-122"/>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solidFill>
                  <a:srgbClr val="F9F9F9">
                    <a:lumMod val="25000"/>
                  </a:srgbClr>
                </a:solidFill>
                <a:latin typeface="微软雅黑" panose="020B0503020204020204" pitchFamily="34" charset="-122"/>
                <a:ea typeface="微软雅黑" panose="020B0503020204020204" pitchFamily="34" charset="-122"/>
              </a:rPr>
              <a:t>设计适应多终端的系统界面与功能，实现随时随地便捷、灵活的学生信息管理。</a:t>
            </a:r>
            <a:endParaRPr lang="zh-CN" altLang="en-US" sz="1400">
              <a:solidFill>
                <a:srgbClr val="F9F9F9">
                  <a:lumMod val="25000"/>
                </a:srgbClr>
              </a:solidFill>
              <a:latin typeface="微软雅黑" panose="020B0503020204020204" pitchFamily="34" charset="-122"/>
              <a:ea typeface="微软雅黑" panose="020B0503020204020204" pitchFamily="34" charset="-122"/>
              <a:sym typeface="Calibri"/>
            </a:endParaRPr>
          </a:p>
        </p:txBody>
      </p:sp>
      <p:grpSp>
        <p:nvGrpSpPr>
          <p:cNvPr id="27" name="【公众号：阿拉丁PPT】_10"/>
          <p:cNvGrpSpPr/>
          <p:nvPr>
            <p:custDataLst>
              <p:tags r:id="rId10"/>
            </p:custDataLst>
          </p:nvPr>
        </p:nvGrpSpPr>
        <p:grpSpPr>
          <a:xfrm>
            <a:off x="3979692" y="1502410"/>
            <a:ext cx="4232617" cy="3852863"/>
            <a:chOff x="3979692" y="1882775"/>
            <a:chExt cx="4232617" cy="3852863"/>
          </a:xfrm>
        </p:grpSpPr>
        <p:sp>
          <p:nvSpPr>
            <p:cNvPr id="28" name="Freeform 5"/>
            <p:cNvSpPr/>
            <p:nvPr>
              <p:custDataLst>
                <p:tags r:id="rId11"/>
              </p:custDataLst>
            </p:nvPr>
          </p:nvSpPr>
          <p:spPr bwMode="auto">
            <a:xfrm flipH="1">
              <a:off x="5081758" y="1882775"/>
              <a:ext cx="3130551" cy="3852863"/>
            </a:xfrm>
            <a:custGeom>
              <a:avLst/>
              <a:gdLst>
                <a:gd name="T0" fmla="*/ 1521 w 1973"/>
                <a:gd name="T1" fmla="*/ 2401 h 2429"/>
                <a:gd name="T2" fmla="*/ 1501 w 1973"/>
                <a:gd name="T3" fmla="*/ 2429 h 2429"/>
                <a:gd name="T4" fmla="*/ 813 w 1973"/>
                <a:gd name="T5" fmla="*/ 2429 h 2429"/>
                <a:gd name="T6" fmla="*/ 797 w 1973"/>
                <a:gd name="T7" fmla="*/ 2413 h 2429"/>
                <a:gd name="T8" fmla="*/ 797 w 1973"/>
                <a:gd name="T9" fmla="*/ 2233 h 2429"/>
                <a:gd name="T10" fmla="*/ 777 w 1973"/>
                <a:gd name="T11" fmla="*/ 2149 h 2429"/>
                <a:gd name="T12" fmla="*/ 669 w 1973"/>
                <a:gd name="T13" fmla="*/ 2021 h 2429"/>
                <a:gd name="T14" fmla="*/ 541 w 1973"/>
                <a:gd name="T15" fmla="*/ 2037 h 2429"/>
                <a:gd name="T16" fmla="*/ 289 w 1973"/>
                <a:gd name="T17" fmla="*/ 2029 h 2429"/>
                <a:gd name="T18" fmla="*/ 261 w 1973"/>
                <a:gd name="T19" fmla="*/ 1917 h 2429"/>
                <a:gd name="T20" fmla="*/ 261 w 1973"/>
                <a:gd name="T21" fmla="*/ 1821 h 2429"/>
                <a:gd name="T22" fmla="*/ 213 w 1973"/>
                <a:gd name="T23" fmla="*/ 1729 h 2429"/>
                <a:gd name="T24" fmla="*/ 253 w 1973"/>
                <a:gd name="T25" fmla="*/ 1677 h 2429"/>
                <a:gd name="T26" fmla="*/ 205 w 1973"/>
                <a:gd name="T27" fmla="*/ 1633 h 2429"/>
                <a:gd name="T28" fmla="*/ 217 w 1973"/>
                <a:gd name="T29" fmla="*/ 1509 h 2429"/>
                <a:gd name="T30" fmla="*/ 125 w 1973"/>
                <a:gd name="T31" fmla="*/ 1413 h 2429"/>
                <a:gd name="T32" fmla="*/ 1 w 1973"/>
                <a:gd name="T33" fmla="*/ 1325 h 2429"/>
                <a:gd name="T34" fmla="*/ 145 w 1973"/>
                <a:gd name="T35" fmla="*/ 1145 h 2429"/>
                <a:gd name="T36" fmla="*/ 181 w 1973"/>
                <a:gd name="T37" fmla="*/ 901 h 2429"/>
                <a:gd name="T38" fmla="*/ 705 w 1973"/>
                <a:gd name="T39" fmla="*/ 93 h 2429"/>
                <a:gd name="T40" fmla="*/ 1541 w 1973"/>
                <a:gd name="T41" fmla="*/ 145 h 2429"/>
                <a:gd name="T42" fmla="*/ 1925 w 1973"/>
                <a:gd name="T43" fmla="*/ 961 h 2429"/>
                <a:gd name="T44" fmla="*/ 1761 w 1973"/>
                <a:gd name="T45" fmla="*/ 1381 h 2429"/>
                <a:gd name="T46" fmla="*/ 1541 w 1973"/>
                <a:gd name="T47" fmla="*/ 1381 h 2429"/>
                <a:gd name="T48" fmla="*/ 1729 w 1973"/>
                <a:gd name="T49" fmla="*/ 957 h 2429"/>
                <a:gd name="T50" fmla="*/ 1417 w 1973"/>
                <a:gd name="T51" fmla="*/ 321 h 2429"/>
                <a:gd name="T52" fmla="*/ 769 w 1973"/>
                <a:gd name="T53" fmla="*/ 317 h 2429"/>
                <a:gd name="T54" fmla="*/ 409 w 1973"/>
                <a:gd name="T55" fmla="*/ 1093 h 2429"/>
                <a:gd name="T56" fmla="*/ 873 w 1973"/>
                <a:gd name="T57" fmla="*/ 1833 h 2429"/>
                <a:gd name="T58" fmla="*/ 1217 w 1973"/>
                <a:gd name="T59" fmla="*/ 1989 h 2429"/>
                <a:gd name="T60" fmla="*/ 1445 w 1973"/>
                <a:gd name="T61" fmla="*/ 2145 h 2429"/>
                <a:gd name="T62" fmla="*/ 1521 w 1973"/>
                <a:gd name="T63" fmla="*/ 2401 h 2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73" h="2429">
                  <a:moveTo>
                    <a:pt x="1521" y="2401"/>
                  </a:moveTo>
                  <a:cubicBezTo>
                    <a:pt x="1521" y="2401"/>
                    <a:pt x="1516" y="2429"/>
                    <a:pt x="1501" y="2429"/>
                  </a:cubicBezTo>
                  <a:cubicBezTo>
                    <a:pt x="1486" y="2429"/>
                    <a:pt x="813" y="2429"/>
                    <a:pt x="813" y="2429"/>
                  </a:cubicBezTo>
                  <a:cubicBezTo>
                    <a:pt x="813" y="2429"/>
                    <a:pt x="797" y="2424"/>
                    <a:pt x="797" y="2413"/>
                  </a:cubicBezTo>
                  <a:cubicBezTo>
                    <a:pt x="797" y="2402"/>
                    <a:pt x="797" y="2233"/>
                    <a:pt x="797" y="2233"/>
                  </a:cubicBezTo>
                  <a:cubicBezTo>
                    <a:pt x="797" y="2233"/>
                    <a:pt x="798" y="2197"/>
                    <a:pt x="777" y="2149"/>
                  </a:cubicBezTo>
                  <a:cubicBezTo>
                    <a:pt x="756" y="2101"/>
                    <a:pt x="716" y="2030"/>
                    <a:pt x="669" y="2021"/>
                  </a:cubicBezTo>
                  <a:cubicBezTo>
                    <a:pt x="622" y="2012"/>
                    <a:pt x="577" y="2028"/>
                    <a:pt x="541" y="2037"/>
                  </a:cubicBezTo>
                  <a:cubicBezTo>
                    <a:pt x="505" y="2046"/>
                    <a:pt x="344" y="2062"/>
                    <a:pt x="289" y="2029"/>
                  </a:cubicBezTo>
                  <a:cubicBezTo>
                    <a:pt x="234" y="1996"/>
                    <a:pt x="246" y="1945"/>
                    <a:pt x="261" y="1917"/>
                  </a:cubicBezTo>
                  <a:cubicBezTo>
                    <a:pt x="276" y="1889"/>
                    <a:pt x="281" y="1842"/>
                    <a:pt x="261" y="1821"/>
                  </a:cubicBezTo>
                  <a:cubicBezTo>
                    <a:pt x="241" y="1800"/>
                    <a:pt x="204" y="1750"/>
                    <a:pt x="213" y="1729"/>
                  </a:cubicBezTo>
                  <a:cubicBezTo>
                    <a:pt x="222" y="1708"/>
                    <a:pt x="253" y="1677"/>
                    <a:pt x="253" y="1677"/>
                  </a:cubicBezTo>
                  <a:cubicBezTo>
                    <a:pt x="253" y="1677"/>
                    <a:pt x="207" y="1664"/>
                    <a:pt x="205" y="1633"/>
                  </a:cubicBezTo>
                  <a:cubicBezTo>
                    <a:pt x="203" y="1602"/>
                    <a:pt x="225" y="1566"/>
                    <a:pt x="217" y="1509"/>
                  </a:cubicBezTo>
                  <a:cubicBezTo>
                    <a:pt x="209" y="1452"/>
                    <a:pt x="166" y="1429"/>
                    <a:pt x="125" y="1413"/>
                  </a:cubicBezTo>
                  <a:cubicBezTo>
                    <a:pt x="84" y="1397"/>
                    <a:pt x="0" y="1384"/>
                    <a:pt x="1" y="1325"/>
                  </a:cubicBezTo>
                  <a:cubicBezTo>
                    <a:pt x="2" y="1266"/>
                    <a:pt x="103" y="1193"/>
                    <a:pt x="145" y="1145"/>
                  </a:cubicBezTo>
                  <a:cubicBezTo>
                    <a:pt x="187" y="1097"/>
                    <a:pt x="194" y="1040"/>
                    <a:pt x="181" y="901"/>
                  </a:cubicBezTo>
                  <a:cubicBezTo>
                    <a:pt x="153" y="595"/>
                    <a:pt x="284" y="224"/>
                    <a:pt x="705" y="93"/>
                  </a:cubicBezTo>
                  <a:cubicBezTo>
                    <a:pt x="981" y="7"/>
                    <a:pt x="1290" y="0"/>
                    <a:pt x="1541" y="145"/>
                  </a:cubicBezTo>
                  <a:cubicBezTo>
                    <a:pt x="1792" y="290"/>
                    <a:pt x="1973" y="633"/>
                    <a:pt x="1925" y="961"/>
                  </a:cubicBezTo>
                  <a:cubicBezTo>
                    <a:pt x="1885" y="1237"/>
                    <a:pt x="1761" y="1381"/>
                    <a:pt x="1761" y="1381"/>
                  </a:cubicBezTo>
                  <a:cubicBezTo>
                    <a:pt x="1541" y="1381"/>
                    <a:pt x="1541" y="1381"/>
                    <a:pt x="1541" y="1381"/>
                  </a:cubicBezTo>
                  <a:cubicBezTo>
                    <a:pt x="1541" y="1381"/>
                    <a:pt x="1703" y="1195"/>
                    <a:pt x="1729" y="957"/>
                  </a:cubicBezTo>
                  <a:cubicBezTo>
                    <a:pt x="1755" y="719"/>
                    <a:pt x="1645" y="467"/>
                    <a:pt x="1417" y="321"/>
                  </a:cubicBezTo>
                  <a:cubicBezTo>
                    <a:pt x="1189" y="175"/>
                    <a:pt x="927" y="219"/>
                    <a:pt x="769" y="317"/>
                  </a:cubicBezTo>
                  <a:cubicBezTo>
                    <a:pt x="611" y="415"/>
                    <a:pt x="365" y="663"/>
                    <a:pt x="409" y="1093"/>
                  </a:cubicBezTo>
                  <a:cubicBezTo>
                    <a:pt x="453" y="1523"/>
                    <a:pt x="753" y="1749"/>
                    <a:pt x="873" y="1833"/>
                  </a:cubicBezTo>
                  <a:cubicBezTo>
                    <a:pt x="993" y="1917"/>
                    <a:pt x="1175" y="1977"/>
                    <a:pt x="1217" y="1989"/>
                  </a:cubicBezTo>
                  <a:cubicBezTo>
                    <a:pt x="1259" y="2001"/>
                    <a:pt x="1383" y="2051"/>
                    <a:pt x="1445" y="2145"/>
                  </a:cubicBezTo>
                  <a:cubicBezTo>
                    <a:pt x="1507" y="2239"/>
                    <a:pt x="1519" y="2369"/>
                    <a:pt x="1521" y="2401"/>
                  </a:cubicBezTo>
                  <a:close/>
                </a:path>
              </a:pathLst>
            </a:custGeom>
            <a:solidFill>
              <a:srgbClr val="234C89"/>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29" name="Freeform 6"/>
            <p:cNvSpPr>
              <a:spLocks noEditPoints="1"/>
            </p:cNvSpPr>
            <p:nvPr>
              <p:custDataLst>
                <p:tags r:id="rId12"/>
              </p:custDataLst>
            </p:nvPr>
          </p:nvSpPr>
          <p:spPr bwMode="auto">
            <a:xfrm flipH="1">
              <a:off x="6139034" y="2849563"/>
              <a:ext cx="438150" cy="889000"/>
            </a:xfrm>
            <a:custGeom>
              <a:avLst/>
              <a:gdLst>
                <a:gd name="T0" fmla="*/ 270 w 276"/>
                <a:gd name="T1" fmla="*/ 479 h 560"/>
                <a:gd name="T2" fmla="*/ 218 w 276"/>
                <a:gd name="T3" fmla="*/ 495 h 560"/>
                <a:gd name="T4" fmla="*/ 166 w 276"/>
                <a:gd name="T5" fmla="*/ 459 h 560"/>
                <a:gd name="T6" fmla="*/ 222 w 276"/>
                <a:gd name="T7" fmla="*/ 471 h 560"/>
                <a:gd name="T8" fmla="*/ 274 w 276"/>
                <a:gd name="T9" fmla="*/ 419 h 560"/>
                <a:gd name="T10" fmla="*/ 274 w 276"/>
                <a:gd name="T11" fmla="*/ 207 h 560"/>
                <a:gd name="T12" fmla="*/ 250 w 276"/>
                <a:gd name="T13" fmla="*/ 155 h 560"/>
                <a:gd name="T14" fmla="*/ 202 w 276"/>
                <a:gd name="T15" fmla="*/ 147 h 560"/>
                <a:gd name="T16" fmla="*/ 190 w 276"/>
                <a:gd name="T17" fmla="*/ 143 h 560"/>
                <a:gd name="T18" fmla="*/ 210 w 276"/>
                <a:gd name="T19" fmla="*/ 123 h 560"/>
                <a:gd name="T20" fmla="*/ 274 w 276"/>
                <a:gd name="T21" fmla="*/ 139 h 560"/>
                <a:gd name="T22" fmla="*/ 274 w 276"/>
                <a:gd name="T23" fmla="*/ 51 h 560"/>
                <a:gd name="T24" fmla="*/ 234 w 276"/>
                <a:gd name="T25" fmla="*/ 7 h 560"/>
                <a:gd name="T26" fmla="*/ 154 w 276"/>
                <a:gd name="T27" fmla="*/ 35 h 560"/>
                <a:gd name="T28" fmla="*/ 62 w 276"/>
                <a:gd name="T29" fmla="*/ 75 h 560"/>
                <a:gd name="T30" fmla="*/ 70 w 276"/>
                <a:gd name="T31" fmla="*/ 131 h 560"/>
                <a:gd name="T32" fmla="*/ 154 w 276"/>
                <a:gd name="T33" fmla="*/ 171 h 560"/>
                <a:gd name="T34" fmla="*/ 154 w 276"/>
                <a:gd name="T35" fmla="*/ 207 h 560"/>
                <a:gd name="T36" fmla="*/ 98 w 276"/>
                <a:gd name="T37" fmla="*/ 159 h 560"/>
                <a:gd name="T38" fmla="*/ 6 w 276"/>
                <a:gd name="T39" fmla="*/ 219 h 560"/>
                <a:gd name="T40" fmla="*/ 38 w 276"/>
                <a:gd name="T41" fmla="*/ 323 h 560"/>
                <a:gd name="T42" fmla="*/ 2 w 276"/>
                <a:gd name="T43" fmla="*/ 383 h 560"/>
                <a:gd name="T44" fmla="*/ 30 w 276"/>
                <a:gd name="T45" fmla="*/ 435 h 560"/>
                <a:gd name="T46" fmla="*/ 102 w 276"/>
                <a:gd name="T47" fmla="*/ 383 h 560"/>
                <a:gd name="T48" fmla="*/ 194 w 276"/>
                <a:gd name="T49" fmla="*/ 411 h 560"/>
                <a:gd name="T50" fmla="*/ 174 w 276"/>
                <a:gd name="T51" fmla="*/ 411 h 560"/>
                <a:gd name="T52" fmla="*/ 86 w 276"/>
                <a:gd name="T53" fmla="*/ 419 h 560"/>
                <a:gd name="T54" fmla="*/ 46 w 276"/>
                <a:gd name="T55" fmla="*/ 479 h 560"/>
                <a:gd name="T56" fmla="*/ 54 w 276"/>
                <a:gd name="T57" fmla="*/ 503 h 560"/>
                <a:gd name="T58" fmla="*/ 110 w 276"/>
                <a:gd name="T59" fmla="*/ 483 h 560"/>
                <a:gd name="T60" fmla="*/ 110 w 276"/>
                <a:gd name="T61" fmla="*/ 499 h 560"/>
                <a:gd name="T62" fmla="*/ 126 w 276"/>
                <a:gd name="T63" fmla="*/ 543 h 560"/>
                <a:gd name="T64" fmla="*/ 238 w 276"/>
                <a:gd name="T65" fmla="*/ 551 h 560"/>
                <a:gd name="T66" fmla="*/ 274 w 276"/>
                <a:gd name="T67" fmla="*/ 515 h 560"/>
                <a:gd name="T68" fmla="*/ 270 w 276"/>
                <a:gd name="T69" fmla="*/ 479 h 560"/>
                <a:gd name="T70" fmla="*/ 138 w 276"/>
                <a:gd name="T71" fmla="*/ 135 h 560"/>
                <a:gd name="T72" fmla="*/ 130 w 276"/>
                <a:gd name="T73" fmla="*/ 95 h 560"/>
                <a:gd name="T74" fmla="*/ 178 w 276"/>
                <a:gd name="T75" fmla="*/ 63 h 560"/>
                <a:gd name="T76" fmla="*/ 222 w 276"/>
                <a:gd name="T77" fmla="*/ 99 h 560"/>
                <a:gd name="T78" fmla="*/ 166 w 276"/>
                <a:gd name="T79" fmla="*/ 95 h 560"/>
                <a:gd name="T80" fmla="*/ 138 w 276"/>
                <a:gd name="T81" fmla="*/ 135 h 560"/>
                <a:gd name="T82" fmla="*/ 78 w 276"/>
                <a:gd name="T83" fmla="*/ 327 h 560"/>
                <a:gd name="T84" fmla="*/ 86 w 276"/>
                <a:gd name="T85" fmla="*/ 267 h 560"/>
                <a:gd name="T86" fmla="*/ 130 w 276"/>
                <a:gd name="T87" fmla="*/ 243 h 560"/>
                <a:gd name="T88" fmla="*/ 134 w 276"/>
                <a:gd name="T89" fmla="*/ 255 h 560"/>
                <a:gd name="T90" fmla="*/ 102 w 276"/>
                <a:gd name="T91" fmla="*/ 315 h 560"/>
                <a:gd name="T92" fmla="*/ 138 w 276"/>
                <a:gd name="T93" fmla="*/ 363 h 560"/>
                <a:gd name="T94" fmla="*/ 78 w 276"/>
                <a:gd name="T95" fmla="*/ 327 h 560"/>
                <a:gd name="T96" fmla="*/ 142 w 276"/>
                <a:gd name="T97" fmla="*/ 319 h 560"/>
                <a:gd name="T98" fmla="*/ 142 w 276"/>
                <a:gd name="T99" fmla="*/ 311 h 560"/>
                <a:gd name="T100" fmla="*/ 206 w 276"/>
                <a:gd name="T101" fmla="*/ 279 h 560"/>
                <a:gd name="T102" fmla="*/ 230 w 276"/>
                <a:gd name="T103" fmla="*/ 207 h 560"/>
                <a:gd name="T104" fmla="*/ 234 w 276"/>
                <a:gd name="T105" fmla="*/ 287 h 560"/>
                <a:gd name="T106" fmla="*/ 142 w 276"/>
                <a:gd name="T107" fmla="*/ 31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6" h="560">
                  <a:moveTo>
                    <a:pt x="270" y="479"/>
                  </a:moveTo>
                  <a:cubicBezTo>
                    <a:pt x="270" y="479"/>
                    <a:pt x="238" y="493"/>
                    <a:pt x="218" y="495"/>
                  </a:cubicBezTo>
                  <a:cubicBezTo>
                    <a:pt x="198" y="497"/>
                    <a:pt x="166" y="492"/>
                    <a:pt x="166" y="459"/>
                  </a:cubicBezTo>
                  <a:cubicBezTo>
                    <a:pt x="166" y="459"/>
                    <a:pt x="193" y="472"/>
                    <a:pt x="222" y="471"/>
                  </a:cubicBezTo>
                  <a:cubicBezTo>
                    <a:pt x="251" y="470"/>
                    <a:pt x="274" y="450"/>
                    <a:pt x="274" y="419"/>
                  </a:cubicBezTo>
                  <a:cubicBezTo>
                    <a:pt x="274" y="388"/>
                    <a:pt x="274" y="207"/>
                    <a:pt x="274" y="207"/>
                  </a:cubicBezTo>
                  <a:cubicBezTo>
                    <a:pt x="274" y="207"/>
                    <a:pt x="273" y="169"/>
                    <a:pt x="250" y="155"/>
                  </a:cubicBezTo>
                  <a:cubicBezTo>
                    <a:pt x="227" y="141"/>
                    <a:pt x="202" y="147"/>
                    <a:pt x="202" y="147"/>
                  </a:cubicBezTo>
                  <a:cubicBezTo>
                    <a:pt x="202" y="147"/>
                    <a:pt x="201" y="140"/>
                    <a:pt x="190" y="143"/>
                  </a:cubicBezTo>
                  <a:cubicBezTo>
                    <a:pt x="190" y="143"/>
                    <a:pt x="184" y="124"/>
                    <a:pt x="210" y="123"/>
                  </a:cubicBezTo>
                  <a:cubicBezTo>
                    <a:pt x="236" y="122"/>
                    <a:pt x="256" y="126"/>
                    <a:pt x="274" y="139"/>
                  </a:cubicBezTo>
                  <a:cubicBezTo>
                    <a:pt x="274" y="51"/>
                    <a:pt x="274" y="51"/>
                    <a:pt x="274" y="51"/>
                  </a:cubicBezTo>
                  <a:cubicBezTo>
                    <a:pt x="274" y="51"/>
                    <a:pt x="273" y="14"/>
                    <a:pt x="234" y="7"/>
                  </a:cubicBezTo>
                  <a:cubicBezTo>
                    <a:pt x="195" y="0"/>
                    <a:pt x="180" y="25"/>
                    <a:pt x="154" y="35"/>
                  </a:cubicBezTo>
                  <a:cubicBezTo>
                    <a:pt x="128" y="45"/>
                    <a:pt x="79" y="46"/>
                    <a:pt x="62" y="75"/>
                  </a:cubicBezTo>
                  <a:cubicBezTo>
                    <a:pt x="45" y="104"/>
                    <a:pt x="52" y="125"/>
                    <a:pt x="70" y="131"/>
                  </a:cubicBezTo>
                  <a:cubicBezTo>
                    <a:pt x="88" y="137"/>
                    <a:pt x="143" y="155"/>
                    <a:pt x="154" y="171"/>
                  </a:cubicBezTo>
                  <a:cubicBezTo>
                    <a:pt x="165" y="187"/>
                    <a:pt x="158" y="205"/>
                    <a:pt x="154" y="207"/>
                  </a:cubicBezTo>
                  <a:cubicBezTo>
                    <a:pt x="150" y="209"/>
                    <a:pt x="124" y="169"/>
                    <a:pt x="98" y="159"/>
                  </a:cubicBezTo>
                  <a:cubicBezTo>
                    <a:pt x="72" y="149"/>
                    <a:pt x="12" y="177"/>
                    <a:pt x="6" y="219"/>
                  </a:cubicBezTo>
                  <a:cubicBezTo>
                    <a:pt x="0" y="261"/>
                    <a:pt x="38" y="323"/>
                    <a:pt x="38" y="323"/>
                  </a:cubicBezTo>
                  <a:cubicBezTo>
                    <a:pt x="38" y="323"/>
                    <a:pt x="3" y="361"/>
                    <a:pt x="2" y="383"/>
                  </a:cubicBezTo>
                  <a:cubicBezTo>
                    <a:pt x="1" y="405"/>
                    <a:pt x="17" y="428"/>
                    <a:pt x="30" y="435"/>
                  </a:cubicBezTo>
                  <a:cubicBezTo>
                    <a:pt x="30" y="435"/>
                    <a:pt x="66" y="395"/>
                    <a:pt x="102" y="383"/>
                  </a:cubicBezTo>
                  <a:cubicBezTo>
                    <a:pt x="138" y="371"/>
                    <a:pt x="178" y="376"/>
                    <a:pt x="194" y="411"/>
                  </a:cubicBezTo>
                  <a:cubicBezTo>
                    <a:pt x="194" y="411"/>
                    <a:pt x="189" y="418"/>
                    <a:pt x="174" y="411"/>
                  </a:cubicBezTo>
                  <a:cubicBezTo>
                    <a:pt x="159" y="404"/>
                    <a:pt x="119" y="396"/>
                    <a:pt x="86" y="419"/>
                  </a:cubicBezTo>
                  <a:cubicBezTo>
                    <a:pt x="53" y="442"/>
                    <a:pt x="44" y="459"/>
                    <a:pt x="46" y="479"/>
                  </a:cubicBezTo>
                  <a:cubicBezTo>
                    <a:pt x="48" y="499"/>
                    <a:pt x="54" y="503"/>
                    <a:pt x="54" y="503"/>
                  </a:cubicBezTo>
                  <a:cubicBezTo>
                    <a:pt x="110" y="483"/>
                    <a:pt x="110" y="483"/>
                    <a:pt x="110" y="483"/>
                  </a:cubicBezTo>
                  <a:cubicBezTo>
                    <a:pt x="110" y="483"/>
                    <a:pt x="112" y="488"/>
                    <a:pt x="110" y="499"/>
                  </a:cubicBezTo>
                  <a:cubicBezTo>
                    <a:pt x="108" y="510"/>
                    <a:pt x="99" y="526"/>
                    <a:pt x="126" y="543"/>
                  </a:cubicBezTo>
                  <a:cubicBezTo>
                    <a:pt x="153" y="560"/>
                    <a:pt x="218" y="552"/>
                    <a:pt x="238" y="551"/>
                  </a:cubicBezTo>
                  <a:cubicBezTo>
                    <a:pt x="258" y="550"/>
                    <a:pt x="272" y="531"/>
                    <a:pt x="274" y="515"/>
                  </a:cubicBezTo>
                  <a:cubicBezTo>
                    <a:pt x="276" y="499"/>
                    <a:pt x="270" y="479"/>
                    <a:pt x="270" y="479"/>
                  </a:cubicBezTo>
                  <a:close/>
                  <a:moveTo>
                    <a:pt x="138" y="135"/>
                  </a:moveTo>
                  <a:cubicBezTo>
                    <a:pt x="131" y="135"/>
                    <a:pt x="126" y="107"/>
                    <a:pt x="130" y="95"/>
                  </a:cubicBezTo>
                  <a:cubicBezTo>
                    <a:pt x="134" y="83"/>
                    <a:pt x="148" y="60"/>
                    <a:pt x="178" y="63"/>
                  </a:cubicBezTo>
                  <a:cubicBezTo>
                    <a:pt x="208" y="66"/>
                    <a:pt x="222" y="99"/>
                    <a:pt x="222" y="99"/>
                  </a:cubicBezTo>
                  <a:cubicBezTo>
                    <a:pt x="219" y="99"/>
                    <a:pt x="191" y="84"/>
                    <a:pt x="166" y="95"/>
                  </a:cubicBezTo>
                  <a:cubicBezTo>
                    <a:pt x="141" y="106"/>
                    <a:pt x="138" y="135"/>
                    <a:pt x="138" y="135"/>
                  </a:cubicBezTo>
                  <a:close/>
                  <a:moveTo>
                    <a:pt x="78" y="327"/>
                  </a:moveTo>
                  <a:cubicBezTo>
                    <a:pt x="70" y="306"/>
                    <a:pt x="80" y="282"/>
                    <a:pt x="86" y="267"/>
                  </a:cubicBezTo>
                  <a:cubicBezTo>
                    <a:pt x="92" y="252"/>
                    <a:pt x="121" y="241"/>
                    <a:pt x="130" y="243"/>
                  </a:cubicBezTo>
                  <a:cubicBezTo>
                    <a:pt x="139" y="245"/>
                    <a:pt x="134" y="255"/>
                    <a:pt x="134" y="255"/>
                  </a:cubicBezTo>
                  <a:cubicBezTo>
                    <a:pt x="115" y="268"/>
                    <a:pt x="99" y="293"/>
                    <a:pt x="102" y="315"/>
                  </a:cubicBezTo>
                  <a:cubicBezTo>
                    <a:pt x="105" y="337"/>
                    <a:pt x="138" y="363"/>
                    <a:pt x="138" y="363"/>
                  </a:cubicBezTo>
                  <a:cubicBezTo>
                    <a:pt x="97" y="372"/>
                    <a:pt x="86" y="348"/>
                    <a:pt x="78" y="327"/>
                  </a:cubicBezTo>
                  <a:close/>
                  <a:moveTo>
                    <a:pt x="142" y="319"/>
                  </a:moveTo>
                  <a:cubicBezTo>
                    <a:pt x="142" y="319"/>
                    <a:pt x="135" y="313"/>
                    <a:pt x="142" y="311"/>
                  </a:cubicBezTo>
                  <a:cubicBezTo>
                    <a:pt x="142" y="311"/>
                    <a:pt x="185" y="302"/>
                    <a:pt x="206" y="279"/>
                  </a:cubicBezTo>
                  <a:cubicBezTo>
                    <a:pt x="233" y="250"/>
                    <a:pt x="230" y="207"/>
                    <a:pt x="230" y="207"/>
                  </a:cubicBezTo>
                  <a:cubicBezTo>
                    <a:pt x="230" y="207"/>
                    <a:pt x="250" y="251"/>
                    <a:pt x="234" y="287"/>
                  </a:cubicBezTo>
                  <a:cubicBezTo>
                    <a:pt x="218" y="323"/>
                    <a:pt x="169" y="327"/>
                    <a:pt x="142" y="319"/>
                  </a:cubicBezTo>
                  <a:close/>
                </a:path>
              </a:pathLst>
            </a:custGeom>
            <a:solidFill>
              <a:srgbClr val="42A9B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30" name="Freeform 5"/>
            <p:cNvSpPr/>
            <p:nvPr>
              <p:custDataLst>
                <p:tags r:id="rId13"/>
              </p:custDataLst>
            </p:nvPr>
          </p:nvSpPr>
          <p:spPr bwMode="auto">
            <a:xfrm>
              <a:off x="3979692" y="1882775"/>
              <a:ext cx="3130551" cy="3852863"/>
            </a:xfrm>
            <a:custGeom>
              <a:avLst/>
              <a:gdLst>
                <a:gd name="T0" fmla="*/ 1521 w 1973"/>
                <a:gd name="T1" fmla="*/ 2401 h 2429"/>
                <a:gd name="T2" fmla="*/ 1501 w 1973"/>
                <a:gd name="T3" fmla="*/ 2429 h 2429"/>
                <a:gd name="T4" fmla="*/ 813 w 1973"/>
                <a:gd name="T5" fmla="*/ 2429 h 2429"/>
                <a:gd name="T6" fmla="*/ 797 w 1973"/>
                <a:gd name="T7" fmla="*/ 2413 h 2429"/>
                <a:gd name="T8" fmla="*/ 797 w 1973"/>
                <a:gd name="T9" fmla="*/ 2233 h 2429"/>
                <a:gd name="T10" fmla="*/ 777 w 1973"/>
                <a:gd name="T11" fmla="*/ 2149 h 2429"/>
                <a:gd name="T12" fmla="*/ 669 w 1973"/>
                <a:gd name="T13" fmla="*/ 2021 h 2429"/>
                <a:gd name="T14" fmla="*/ 541 w 1973"/>
                <a:gd name="T15" fmla="*/ 2037 h 2429"/>
                <a:gd name="T16" fmla="*/ 289 w 1973"/>
                <a:gd name="T17" fmla="*/ 2029 h 2429"/>
                <a:gd name="T18" fmla="*/ 261 w 1973"/>
                <a:gd name="T19" fmla="*/ 1917 h 2429"/>
                <a:gd name="T20" fmla="*/ 261 w 1973"/>
                <a:gd name="T21" fmla="*/ 1821 h 2429"/>
                <a:gd name="T22" fmla="*/ 213 w 1973"/>
                <a:gd name="T23" fmla="*/ 1729 h 2429"/>
                <a:gd name="T24" fmla="*/ 253 w 1973"/>
                <a:gd name="T25" fmla="*/ 1677 h 2429"/>
                <a:gd name="T26" fmla="*/ 205 w 1973"/>
                <a:gd name="T27" fmla="*/ 1633 h 2429"/>
                <a:gd name="T28" fmla="*/ 217 w 1973"/>
                <a:gd name="T29" fmla="*/ 1509 h 2429"/>
                <a:gd name="T30" fmla="*/ 125 w 1973"/>
                <a:gd name="T31" fmla="*/ 1413 h 2429"/>
                <a:gd name="T32" fmla="*/ 1 w 1973"/>
                <a:gd name="T33" fmla="*/ 1325 h 2429"/>
                <a:gd name="T34" fmla="*/ 145 w 1973"/>
                <a:gd name="T35" fmla="*/ 1145 h 2429"/>
                <a:gd name="T36" fmla="*/ 181 w 1973"/>
                <a:gd name="T37" fmla="*/ 901 h 2429"/>
                <a:gd name="T38" fmla="*/ 705 w 1973"/>
                <a:gd name="T39" fmla="*/ 93 h 2429"/>
                <a:gd name="T40" fmla="*/ 1541 w 1973"/>
                <a:gd name="T41" fmla="*/ 145 h 2429"/>
                <a:gd name="T42" fmla="*/ 1925 w 1973"/>
                <a:gd name="T43" fmla="*/ 961 h 2429"/>
                <a:gd name="T44" fmla="*/ 1761 w 1973"/>
                <a:gd name="T45" fmla="*/ 1381 h 2429"/>
                <a:gd name="T46" fmla="*/ 1541 w 1973"/>
                <a:gd name="T47" fmla="*/ 1381 h 2429"/>
                <a:gd name="T48" fmla="*/ 1729 w 1973"/>
                <a:gd name="T49" fmla="*/ 957 h 2429"/>
                <a:gd name="T50" fmla="*/ 1417 w 1973"/>
                <a:gd name="T51" fmla="*/ 321 h 2429"/>
                <a:gd name="T52" fmla="*/ 769 w 1973"/>
                <a:gd name="T53" fmla="*/ 317 h 2429"/>
                <a:gd name="T54" fmla="*/ 409 w 1973"/>
                <a:gd name="T55" fmla="*/ 1093 h 2429"/>
                <a:gd name="T56" fmla="*/ 873 w 1973"/>
                <a:gd name="T57" fmla="*/ 1833 h 2429"/>
                <a:gd name="T58" fmla="*/ 1217 w 1973"/>
                <a:gd name="T59" fmla="*/ 1989 h 2429"/>
                <a:gd name="T60" fmla="*/ 1445 w 1973"/>
                <a:gd name="T61" fmla="*/ 2145 h 2429"/>
                <a:gd name="T62" fmla="*/ 1521 w 1973"/>
                <a:gd name="T63" fmla="*/ 2401 h 2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73" h="2429">
                  <a:moveTo>
                    <a:pt x="1521" y="2401"/>
                  </a:moveTo>
                  <a:cubicBezTo>
                    <a:pt x="1521" y="2401"/>
                    <a:pt x="1516" y="2429"/>
                    <a:pt x="1501" y="2429"/>
                  </a:cubicBezTo>
                  <a:cubicBezTo>
                    <a:pt x="1486" y="2429"/>
                    <a:pt x="813" y="2429"/>
                    <a:pt x="813" y="2429"/>
                  </a:cubicBezTo>
                  <a:cubicBezTo>
                    <a:pt x="813" y="2429"/>
                    <a:pt x="797" y="2424"/>
                    <a:pt x="797" y="2413"/>
                  </a:cubicBezTo>
                  <a:cubicBezTo>
                    <a:pt x="797" y="2402"/>
                    <a:pt x="797" y="2233"/>
                    <a:pt x="797" y="2233"/>
                  </a:cubicBezTo>
                  <a:cubicBezTo>
                    <a:pt x="797" y="2233"/>
                    <a:pt x="798" y="2197"/>
                    <a:pt x="777" y="2149"/>
                  </a:cubicBezTo>
                  <a:cubicBezTo>
                    <a:pt x="756" y="2101"/>
                    <a:pt x="716" y="2030"/>
                    <a:pt x="669" y="2021"/>
                  </a:cubicBezTo>
                  <a:cubicBezTo>
                    <a:pt x="622" y="2012"/>
                    <a:pt x="577" y="2028"/>
                    <a:pt x="541" y="2037"/>
                  </a:cubicBezTo>
                  <a:cubicBezTo>
                    <a:pt x="505" y="2046"/>
                    <a:pt x="344" y="2062"/>
                    <a:pt x="289" y="2029"/>
                  </a:cubicBezTo>
                  <a:cubicBezTo>
                    <a:pt x="234" y="1996"/>
                    <a:pt x="246" y="1945"/>
                    <a:pt x="261" y="1917"/>
                  </a:cubicBezTo>
                  <a:cubicBezTo>
                    <a:pt x="276" y="1889"/>
                    <a:pt x="281" y="1842"/>
                    <a:pt x="261" y="1821"/>
                  </a:cubicBezTo>
                  <a:cubicBezTo>
                    <a:pt x="241" y="1800"/>
                    <a:pt x="204" y="1750"/>
                    <a:pt x="213" y="1729"/>
                  </a:cubicBezTo>
                  <a:cubicBezTo>
                    <a:pt x="222" y="1708"/>
                    <a:pt x="253" y="1677"/>
                    <a:pt x="253" y="1677"/>
                  </a:cubicBezTo>
                  <a:cubicBezTo>
                    <a:pt x="253" y="1677"/>
                    <a:pt x="207" y="1664"/>
                    <a:pt x="205" y="1633"/>
                  </a:cubicBezTo>
                  <a:cubicBezTo>
                    <a:pt x="203" y="1602"/>
                    <a:pt x="225" y="1566"/>
                    <a:pt x="217" y="1509"/>
                  </a:cubicBezTo>
                  <a:cubicBezTo>
                    <a:pt x="209" y="1452"/>
                    <a:pt x="166" y="1429"/>
                    <a:pt x="125" y="1413"/>
                  </a:cubicBezTo>
                  <a:cubicBezTo>
                    <a:pt x="84" y="1397"/>
                    <a:pt x="0" y="1384"/>
                    <a:pt x="1" y="1325"/>
                  </a:cubicBezTo>
                  <a:cubicBezTo>
                    <a:pt x="2" y="1266"/>
                    <a:pt x="103" y="1193"/>
                    <a:pt x="145" y="1145"/>
                  </a:cubicBezTo>
                  <a:cubicBezTo>
                    <a:pt x="187" y="1097"/>
                    <a:pt x="194" y="1040"/>
                    <a:pt x="181" y="901"/>
                  </a:cubicBezTo>
                  <a:cubicBezTo>
                    <a:pt x="153" y="595"/>
                    <a:pt x="284" y="224"/>
                    <a:pt x="705" y="93"/>
                  </a:cubicBezTo>
                  <a:cubicBezTo>
                    <a:pt x="981" y="7"/>
                    <a:pt x="1290" y="0"/>
                    <a:pt x="1541" y="145"/>
                  </a:cubicBezTo>
                  <a:cubicBezTo>
                    <a:pt x="1792" y="290"/>
                    <a:pt x="1973" y="633"/>
                    <a:pt x="1925" y="961"/>
                  </a:cubicBezTo>
                  <a:cubicBezTo>
                    <a:pt x="1885" y="1237"/>
                    <a:pt x="1761" y="1381"/>
                    <a:pt x="1761" y="1381"/>
                  </a:cubicBezTo>
                  <a:cubicBezTo>
                    <a:pt x="1541" y="1381"/>
                    <a:pt x="1541" y="1381"/>
                    <a:pt x="1541" y="1381"/>
                  </a:cubicBezTo>
                  <a:cubicBezTo>
                    <a:pt x="1541" y="1381"/>
                    <a:pt x="1703" y="1195"/>
                    <a:pt x="1729" y="957"/>
                  </a:cubicBezTo>
                  <a:cubicBezTo>
                    <a:pt x="1755" y="719"/>
                    <a:pt x="1645" y="467"/>
                    <a:pt x="1417" y="321"/>
                  </a:cubicBezTo>
                  <a:cubicBezTo>
                    <a:pt x="1189" y="175"/>
                    <a:pt x="927" y="219"/>
                    <a:pt x="769" y="317"/>
                  </a:cubicBezTo>
                  <a:cubicBezTo>
                    <a:pt x="611" y="415"/>
                    <a:pt x="365" y="663"/>
                    <a:pt x="409" y="1093"/>
                  </a:cubicBezTo>
                  <a:cubicBezTo>
                    <a:pt x="453" y="1523"/>
                    <a:pt x="753" y="1749"/>
                    <a:pt x="873" y="1833"/>
                  </a:cubicBezTo>
                  <a:cubicBezTo>
                    <a:pt x="993" y="1917"/>
                    <a:pt x="1175" y="1977"/>
                    <a:pt x="1217" y="1989"/>
                  </a:cubicBezTo>
                  <a:cubicBezTo>
                    <a:pt x="1259" y="2001"/>
                    <a:pt x="1383" y="2051"/>
                    <a:pt x="1445" y="2145"/>
                  </a:cubicBezTo>
                  <a:cubicBezTo>
                    <a:pt x="1507" y="2239"/>
                    <a:pt x="1519" y="2369"/>
                    <a:pt x="1521" y="2401"/>
                  </a:cubicBezTo>
                  <a:close/>
                </a:path>
              </a:pathLst>
            </a:custGeom>
            <a:solidFill>
              <a:srgbClr val="42A9B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31" name="Freeform 6"/>
            <p:cNvSpPr>
              <a:spLocks noEditPoints="1"/>
            </p:cNvSpPr>
            <p:nvPr>
              <p:custDataLst>
                <p:tags r:id="rId14"/>
              </p:custDataLst>
            </p:nvPr>
          </p:nvSpPr>
          <p:spPr bwMode="auto">
            <a:xfrm>
              <a:off x="5614817" y="2849563"/>
              <a:ext cx="438150" cy="889000"/>
            </a:xfrm>
            <a:custGeom>
              <a:avLst/>
              <a:gdLst>
                <a:gd name="T0" fmla="*/ 270 w 276"/>
                <a:gd name="T1" fmla="*/ 479 h 560"/>
                <a:gd name="T2" fmla="*/ 218 w 276"/>
                <a:gd name="T3" fmla="*/ 495 h 560"/>
                <a:gd name="T4" fmla="*/ 166 w 276"/>
                <a:gd name="T5" fmla="*/ 459 h 560"/>
                <a:gd name="T6" fmla="*/ 222 w 276"/>
                <a:gd name="T7" fmla="*/ 471 h 560"/>
                <a:gd name="T8" fmla="*/ 274 w 276"/>
                <a:gd name="T9" fmla="*/ 419 h 560"/>
                <a:gd name="T10" fmla="*/ 274 w 276"/>
                <a:gd name="T11" fmla="*/ 207 h 560"/>
                <a:gd name="T12" fmla="*/ 250 w 276"/>
                <a:gd name="T13" fmla="*/ 155 h 560"/>
                <a:gd name="T14" fmla="*/ 202 w 276"/>
                <a:gd name="T15" fmla="*/ 147 h 560"/>
                <a:gd name="T16" fmla="*/ 190 w 276"/>
                <a:gd name="T17" fmla="*/ 143 h 560"/>
                <a:gd name="T18" fmla="*/ 210 w 276"/>
                <a:gd name="T19" fmla="*/ 123 h 560"/>
                <a:gd name="T20" fmla="*/ 274 w 276"/>
                <a:gd name="T21" fmla="*/ 139 h 560"/>
                <a:gd name="T22" fmla="*/ 274 w 276"/>
                <a:gd name="T23" fmla="*/ 51 h 560"/>
                <a:gd name="T24" fmla="*/ 234 w 276"/>
                <a:gd name="T25" fmla="*/ 7 h 560"/>
                <a:gd name="T26" fmla="*/ 154 w 276"/>
                <a:gd name="T27" fmla="*/ 35 h 560"/>
                <a:gd name="T28" fmla="*/ 62 w 276"/>
                <a:gd name="T29" fmla="*/ 75 h 560"/>
                <a:gd name="T30" fmla="*/ 70 w 276"/>
                <a:gd name="T31" fmla="*/ 131 h 560"/>
                <a:gd name="T32" fmla="*/ 154 w 276"/>
                <a:gd name="T33" fmla="*/ 171 h 560"/>
                <a:gd name="T34" fmla="*/ 154 w 276"/>
                <a:gd name="T35" fmla="*/ 207 h 560"/>
                <a:gd name="T36" fmla="*/ 98 w 276"/>
                <a:gd name="T37" fmla="*/ 159 h 560"/>
                <a:gd name="T38" fmla="*/ 6 w 276"/>
                <a:gd name="T39" fmla="*/ 219 h 560"/>
                <a:gd name="T40" fmla="*/ 38 w 276"/>
                <a:gd name="T41" fmla="*/ 323 h 560"/>
                <a:gd name="T42" fmla="*/ 2 w 276"/>
                <a:gd name="T43" fmla="*/ 383 h 560"/>
                <a:gd name="T44" fmla="*/ 30 w 276"/>
                <a:gd name="T45" fmla="*/ 435 h 560"/>
                <a:gd name="T46" fmla="*/ 102 w 276"/>
                <a:gd name="T47" fmla="*/ 383 h 560"/>
                <a:gd name="T48" fmla="*/ 194 w 276"/>
                <a:gd name="T49" fmla="*/ 411 h 560"/>
                <a:gd name="T50" fmla="*/ 174 w 276"/>
                <a:gd name="T51" fmla="*/ 411 h 560"/>
                <a:gd name="T52" fmla="*/ 86 w 276"/>
                <a:gd name="T53" fmla="*/ 419 h 560"/>
                <a:gd name="T54" fmla="*/ 46 w 276"/>
                <a:gd name="T55" fmla="*/ 479 h 560"/>
                <a:gd name="T56" fmla="*/ 54 w 276"/>
                <a:gd name="T57" fmla="*/ 503 h 560"/>
                <a:gd name="T58" fmla="*/ 110 w 276"/>
                <a:gd name="T59" fmla="*/ 483 h 560"/>
                <a:gd name="T60" fmla="*/ 110 w 276"/>
                <a:gd name="T61" fmla="*/ 499 h 560"/>
                <a:gd name="T62" fmla="*/ 126 w 276"/>
                <a:gd name="T63" fmla="*/ 543 h 560"/>
                <a:gd name="T64" fmla="*/ 238 w 276"/>
                <a:gd name="T65" fmla="*/ 551 h 560"/>
                <a:gd name="T66" fmla="*/ 274 w 276"/>
                <a:gd name="T67" fmla="*/ 515 h 560"/>
                <a:gd name="T68" fmla="*/ 270 w 276"/>
                <a:gd name="T69" fmla="*/ 479 h 560"/>
                <a:gd name="T70" fmla="*/ 138 w 276"/>
                <a:gd name="T71" fmla="*/ 135 h 560"/>
                <a:gd name="T72" fmla="*/ 130 w 276"/>
                <a:gd name="T73" fmla="*/ 95 h 560"/>
                <a:gd name="T74" fmla="*/ 178 w 276"/>
                <a:gd name="T75" fmla="*/ 63 h 560"/>
                <a:gd name="T76" fmla="*/ 222 w 276"/>
                <a:gd name="T77" fmla="*/ 99 h 560"/>
                <a:gd name="T78" fmla="*/ 166 w 276"/>
                <a:gd name="T79" fmla="*/ 95 h 560"/>
                <a:gd name="T80" fmla="*/ 138 w 276"/>
                <a:gd name="T81" fmla="*/ 135 h 560"/>
                <a:gd name="T82" fmla="*/ 78 w 276"/>
                <a:gd name="T83" fmla="*/ 327 h 560"/>
                <a:gd name="T84" fmla="*/ 86 w 276"/>
                <a:gd name="T85" fmla="*/ 267 h 560"/>
                <a:gd name="T86" fmla="*/ 130 w 276"/>
                <a:gd name="T87" fmla="*/ 243 h 560"/>
                <a:gd name="T88" fmla="*/ 134 w 276"/>
                <a:gd name="T89" fmla="*/ 255 h 560"/>
                <a:gd name="T90" fmla="*/ 102 w 276"/>
                <a:gd name="T91" fmla="*/ 315 h 560"/>
                <a:gd name="T92" fmla="*/ 138 w 276"/>
                <a:gd name="T93" fmla="*/ 363 h 560"/>
                <a:gd name="T94" fmla="*/ 78 w 276"/>
                <a:gd name="T95" fmla="*/ 327 h 560"/>
                <a:gd name="T96" fmla="*/ 142 w 276"/>
                <a:gd name="T97" fmla="*/ 319 h 560"/>
                <a:gd name="T98" fmla="*/ 142 w 276"/>
                <a:gd name="T99" fmla="*/ 311 h 560"/>
                <a:gd name="T100" fmla="*/ 206 w 276"/>
                <a:gd name="T101" fmla="*/ 279 h 560"/>
                <a:gd name="T102" fmla="*/ 230 w 276"/>
                <a:gd name="T103" fmla="*/ 207 h 560"/>
                <a:gd name="T104" fmla="*/ 234 w 276"/>
                <a:gd name="T105" fmla="*/ 287 h 560"/>
                <a:gd name="T106" fmla="*/ 142 w 276"/>
                <a:gd name="T107" fmla="*/ 31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6" h="560">
                  <a:moveTo>
                    <a:pt x="270" y="479"/>
                  </a:moveTo>
                  <a:cubicBezTo>
                    <a:pt x="270" y="479"/>
                    <a:pt x="238" y="493"/>
                    <a:pt x="218" y="495"/>
                  </a:cubicBezTo>
                  <a:cubicBezTo>
                    <a:pt x="198" y="497"/>
                    <a:pt x="166" y="492"/>
                    <a:pt x="166" y="459"/>
                  </a:cubicBezTo>
                  <a:cubicBezTo>
                    <a:pt x="166" y="459"/>
                    <a:pt x="193" y="472"/>
                    <a:pt x="222" y="471"/>
                  </a:cubicBezTo>
                  <a:cubicBezTo>
                    <a:pt x="251" y="470"/>
                    <a:pt x="274" y="450"/>
                    <a:pt x="274" y="419"/>
                  </a:cubicBezTo>
                  <a:cubicBezTo>
                    <a:pt x="274" y="388"/>
                    <a:pt x="274" y="207"/>
                    <a:pt x="274" y="207"/>
                  </a:cubicBezTo>
                  <a:cubicBezTo>
                    <a:pt x="274" y="207"/>
                    <a:pt x="273" y="169"/>
                    <a:pt x="250" y="155"/>
                  </a:cubicBezTo>
                  <a:cubicBezTo>
                    <a:pt x="227" y="141"/>
                    <a:pt x="202" y="147"/>
                    <a:pt x="202" y="147"/>
                  </a:cubicBezTo>
                  <a:cubicBezTo>
                    <a:pt x="202" y="147"/>
                    <a:pt x="201" y="140"/>
                    <a:pt x="190" y="143"/>
                  </a:cubicBezTo>
                  <a:cubicBezTo>
                    <a:pt x="190" y="143"/>
                    <a:pt x="184" y="124"/>
                    <a:pt x="210" y="123"/>
                  </a:cubicBezTo>
                  <a:cubicBezTo>
                    <a:pt x="236" y="122"/>
                    <a:pt x="256" y="126"/>
                    <a:pt x="274" y="139"/>
                  </a:cubicBezTo>
                  <a:cubicBezTo>
                    <a:pt x="274" y="51"/>
                    <a:pt x="274" y="51"/>
                    <a:pt x="274" y="51"/>
                  </a:cubicBezTo>
                  <a:cubicBezTo>
                    <a:pt x="274" y="51"/>
                    <a:pt x="273" y="14"/>
                    <a:pt x="234" y="7"/>
                  </a:cubicBezTo>
                  <a:cubicBezTo>
                    <a:pt x="195" y="0"/>
                    <a:pt x="180" y="25"/>
                    <a:pt x="154" y="35"/>
                  </a:cubicBezTo>
                  <a:cubicBezTo>
                    <a:pt x="128" y="45"/>
                    <a:pt x="79" y="46"/>
                    <a:pt x="62" y="75"/>
                  </a:cubicBezTo>
                  <a:cubicBezTo>
                    <a:pt x="45" y="104"/>
                    <a:pt x="52" y="125"/>
                    <a:pt x="70" y="131"/>
                  </a:cubicBezTo>
                  <a:cubicBezTo>
                    <a:pt x="88" y="137"/>
                    <a:pt x="143" y="155"/>
                    <a:pt x="154" y="171"/>
                  </a:cubicBezTo>
                  <a:cubicBezTo>
                    <a:pt x="165" y="187"/>
                    <a:pt x="158" y="205"/>
                    <a:pt x="154" y="207"/>
                  </a:cubicBezTo>
                  <a:cubicBezTo>
                    <a:pt x="150" y="209"/>
                    <a:pt x="124" y="169"/>
                    <a:pt x="98" y="159"/>
                  </a:cubicBezTo>
                  <a:cubicBezTo>
                    <a:pt x="72" y="149"/>
                    <a:pt x="12" y="177"/>
                    <a:pt x="6" y="219"/>
                  </a:cubicBezTo>
                  <a:cubicBezTo>
                    <a:pt x="0" y="261"/>
                    <a:pt x="38" y="323"/>
                    <a:pt x="38" y="323"/>
                  </a:cubicBezTo>
                  <a:cubicBezTo>
                    <a:pt x="38" y="323"/>
                    <a:pt x="3" y="361"/>
                    <a:pt x="2" y="383"/>
                  </a:cubicBezTo>
                  <a:cubicBezTo>
                    <a:pt x="1" y="405"/>
                    <a:pt x="17" y="428"/>
                    <a:pt x="30" y="435"/>
                  </a:cubicBezTo>
                  <a:cubicBezTo>
                    <a:pt x="30" y="435"/>
                    <a:pt x="66" y="395"/>
                    <a:pt x="102" y="383"/>
                  </a:cubicBezTo>
                  <a:cubicBezTo>
                    <a:pt x="138" y="371"/>
                    <a:pt x="178" y="376"/>
                    <a:pt x="194" y="411"/>
                  </a:cubicBezTo>
                  <a:cubicBezTo>
                    <a:pt x="194" y="411"/>
                    <a:pt x="189" y="418"/>
                    <a:pt x="174" y="411"/>
                  </a:cubicBezTo>
                  <a:cubicBezTo>
                    <a:pt x="159" y="404"/>
                    <a:pt x="119" y="396"/>
                    <a:pt x="86" y="419"/>
                  </a:cubicBezTo>
                  <a:cubicBezTo>
                    <a:pt x="53" y="442"/>
                    <a:pt x="44" y="459"/>
                    <a:pt x="46" y="479"/>
                  </a:cubicBezTo>
                  <a:cubicBezTo>
                    <a:pt x="48" y="499"/>
                    <a:pt x="54" y="503"/>
                    <a:pt x="54" y="503"/>
                  </a:cubicBezTo>
                  <a:cubicBezTo>
                    <a:pt x="110" y="483"/>
                    <a:pt x="110" y="483"/>
                    <a:pt x="110" y="483"/>
                  </a:cubicBezTo>
                  <a:cubicBezTo>
                    <a:pt x="110" y="483"/>
                    <a:pt x="112" y="488"/>
                    <a:pt x="110" y="499"/>
                  </a:cubicBezTo>
                  <a:cubicBezTo>
                    <a:pt x="108" y="510"/>
                    <a:pt x="99" y="526"/>
                    <a:pt x="126" y="543"/>
                  </a:cubicBezTo>
                  <a:cubicBezTo>
                    <a:pt x="153" y="560"/>
                    <a:pt x="218" y="552"/>
                    <a:pt x="238" y="551"/>
                  </a:cubicBezTo>
                  <a:cubicBezTo>
                    <a:pt x="258" y="550"/>
                    <a:pt x="272" y="531"/>
                    <a:pt x="274" y="515"/>
                  </a:cubicBezTo>
                  <a:cubicBezTo>
                    <a:pt x="276" y="499"/>
                    <a:pt x="270" y="479"/>
                    <a:pt x="270" y="479"/>
                  </a:cubicBezTo>
                  <a:close/>
                  <a:moveTo>
                    <a:pt x="138" y="135"/>
                  </a:moveTo>
                  <a:cubicBezTo>
                    <a:pt x="131" y="135"/>
                    <a:pt x="126" y="107"/>
                    <a:pt x="130" y="95"/>
                  </a:cubicBezTo>
                  <a:cubicBezTo>
                    <a:pt x="134" y="83"/>
                    <a:pt x="148" y="60"/>
                    <a:pt x="178" y="63"/>
                  </a:cubicBezTo>
                  <a:cubicBezTo>
                    <a:pt x="208" y="66"/>
                    <a:pt x="222" y="99"/>
                    <a:pt x="222" y="99"/>
                  </a:cubicBezTo>
                  <a:cubicBezTo>
                    <a:pt x="219" y="99"/>
                    <a:pt x="191" y="84"/>
                    <a:pt x="166" y="95"/>
                  </a:cubicBezTo>
                  <a:cubicBezTo>
                    <a:pt x="141" y="106"/>
                    <a:pt x="138" y="135"/>
                    <a:pt x="138" y="135"/>
                  </a:cubicBezTo>
                  <a:close/>
                  <a:moveTo>
                    <a:pt x="78" y="327"/>
                  </a:moveTo>
                  <a:cubicBezTo>
                    <a:pt x="70" y="306"/>
                    <a:pt x="80" y="282"/>
                    <a:pt x="86" y="267"/>
                  </a:cubicBezTo>
                  <a:cubicBezTo>
                    <a:pt x="92" y="252"/>
                    <a:pt x="121" y="241"/>
                    <a:pt x="130" y="243"/>
                  </a:cubicBezTo>
                  <a:cubicBezTo>
                    <a:pt x="139" y="245"/>
                    <a:pt x="134" y="255"/>
                    <a:pt x="134" y="255"/>
                  </a:cubicBezTo>
                  <a:cubicBezTo>
                    <a:pt x="115" y="268"/>
                    <a:pt x="99" y="293"/>
                    <a:pt x="102" y="315"/>
                  </a:cubicBezTo>
                  <a:cubicBezTo>
                    <a:pt x="105" y="337"/>
                    <a:pt x="138" y="363"/>
                    <a:pt x="138" y="363"/>
                  </a:cubicBezTo>
                  <a:cubicBezTo>
                    <a:pt x="97" y="372"/>
                    <a:pt x="86" y="348"/>
                    <a:pt x="78" y="327"/>
                  </a:cubicBezTo>
                  <a:close/>
                  <a:moveTo>
                    <a:pt x="142" y="319"/>
                  </a:moveTo>
                  <a:cubicBezTo>
                    <a:pt x="142" y="319"/>
                    <a:pt x="135" y="313"/>
                    <a:pt x="142" y="311"/>
                  </a:cubicBezTo>
                  <a:cubicBezTo>
                    <a:pt x="142" y="311"/>
                    <a:pt x="185" y="302"/>
                    <a:pt x="206" y="279"/>
                  </a:cubicBezTo>
                  <a:cubicBezTo>
                    <a:pt x="233" y="250"/>
                    <a:pt x="230" y="207"/>
                    <a:pt x="230" y="207"/>
                  </a:cubicBezTo>
                  <a:cubicBezTo>
                    <a:pt x="230" y="207"/>
                    <a:pt x="250" y="251"/>
                    <a:pt x="234" y="287"/>
                  </a:cubicBezTo>
                  <a:cubicBezTo>
                    <a:pt x="218" y="323"/>
                    <a:pt x="169" y="327"/>
                    <a:pt x="142" y="319"/>
                  </a:cubicBezTo>
                  <a:close/>
                </a:path>
              </a:pathLst>
            </a:custGeom>
            <a:solidFill>
              <a:srgbClr val="234C89"/>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endParaRPr>
            </a:p>
          </p:txBody>
        </p:sp>
        <p:sp>
          <p:nvSpPr>
            <p:cNvPr id="32" name="圆角矩形 31"/>
            <p:cNvSpPr/>
            <p:nvPr>
              <p:custDataLst>
                <p:tags r:id="rId15"/>
              </p:custDataLst>
            </p:nvPr>
          </p:nvSpPr>
          <p:spPr>
            <a:xfrm>
              <a:off x="5525917" y="4111626"/>
              <a:ext cx="1121116" cy="238124"/>
            </a:xfrm>
            <a:prstGeom prst="roundRect">
              <a:avLst>
                <a:gd name="adj" fmla="val 30986"/>
              </a:avLst>
            </a:prstGeom>
            <a:solidFill>
              <a:srgbClr val="F9F9F9">
                <a:lumMod val="25000"/>
              </a:srgbClr>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微软雅黑" panose="020B0503020204020204" pitchFamily="34" charset="-122"/>
                <a:ea typeface="微软雅黑" panose="020B0503020204020204" pitchFamily="34" charset="-122"/>
              </a:endParaRPr>
            </a:p>
          </p:txBody>
        </p:sp>
        <p:sp>
          <p:nvSpPr>
            <p:cNvPr id="33" name="圆角矩形 32"/>
            <p:cNvSpPr/>
            <p:nvPr>
              <p:custDataLst>
                <p:tags r:id="rId16"/>
              </p:custDataLst>
            </p:nvPr>
          </p:nvSpPr>
          <p:spPr>
            <a:xfrm>
              <a:off x="5554492" y="4397514"/>
              <a:ext cx="1041400" cy="228600"/>
            </a:xfrm>
            <a:prstGeom prst="roundRect">
              <a:avLst>
                <a:gd name="adj" fmla="val 30986"/>
              </a:avLst>
            </a:prstGeom>
            <a:solidFill>
              <a:srgbClr val="F9F9F9">
                <a:lumMod val="25000"/>
              </a:srgbClr>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微软雅黑" panose="020B0503020204020204" pitchFamily="34" charset="-122"/>
                <a:ea typeface="微软雅黑" panose="020B0503020204020204" pitchFamily="34" charset="-122"/>
              </a:endParaRPr>
            </a:p>
          </p:txBody>
        </p:sp>
        <p:sp>
          <p:nvSpPr>
            <p:cNvPr id="34" name="任意多边形 33"/>
            <p:cNvSpPr/>
            <p:nvPr>
              <p:custDataLst>
                <p:tags r:id="rId17"/>
              </p:custDataLst>
            </p:nvPr>
          </p:nvSpPr>
          <p:spPr>
            <a:xfrm>
              <a:off x="5770768" y="4673879"/>
              <a:ext cx="631413" cy="256897"/>
            </a:xfrm>
            <a:custGeom>
              <a:avLst/>
              <a:gdLst>
                <a:gd name="connsiteX0" fmla="*/ 0 w 631413"/>
                <a:gd name="connsiteY0" fmla="*/ 0 h 256897"/>
                <a:gd name="connsiteX1" fmla="*/ 631413 w 631413"/>
                <a:gd name="connsiteY1" fmla="*/ 0 h 256897"/>
                <a:gd name="connsiteX2" fmla="*/ 630644 w 631413"/>
                <a:gd name="connsiteY2" fmla="*/ 7410 h 256897"/>
                <a:gd name="connsiteX3" fmla="*/ 315706 w 631413"/>
                <a:gd name="connsiteY3" fmla="*/ 256897 h 256897"/>
                <a:gd name="connsiteX4" fmla="*/ 768 w 631413"/>
                <a:gd name="connsiteY4" fmla="*/ 7410 h 256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413" h="256897">
                  <a:moveTo>
                    <a:pt x="0" y="0"/>
                  </a:moveTo>
                  <a:lnTo>
                    <a:pt x="631413" y="0"/>
                  </a:lnTo>
                  <a:lnTo>
                    <a:pt x="630644" y="7410"/>
                  </a:lnTo>
                  <a:cubicBezTo>
                    <a:pt x="600668" y="149792"/>
                    <a:pt x="471056" y="256897"/>
                    <a:pt x="315706" y="256897"/>
                  </a:cubicBezTo>
                  <a:cubicBezTo>
                    <a:pt x="160357" y="256897"/>
                    <a:pt x="30744" y="149792"/>
                    <a:pt x="768" y="7410"/>
                  </a:cubicBezTo>
                  <a:close/>
                </a:path>
              </a:pathLst>
            </a:custGeom>
            <a:solidFill>
              <a:srgbClr val="F9F9F9">
                <a:lumMod val="25000"/>
              </a:srgbClr>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微软雅黑" panose="020B0503020204020204" pitchFamily="34" charset="-122"/>
                <a:ea typeface="微软雅黑" panose="020B0503020204020204" pitchFamily="34" charset="-122"/>
              </a:endParaRPr>
            </a:p>
          </p:txBody>
        </p:sp>
      </p:gr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0" y="1458595"/>
            <a:ext cx="12192000" cy="4456430"/>
          </a:xfrm>
          <a:prstGeom prst="rect">
            <a:avLst/>
          </a:prstGeom>
          <a:solidFill>
            <a:srgbClr val="0D4894"/>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cs typeface="思源黑体 CN Normal" panose="020B0400000000000000" charset="-122"/>
            </a:endParaRPr>
          </a:p>
        </p:txBody>
      </p:sp>
      <p:sp>
        <p:nvSpPr>
          <p:cNvPr id="100" name="文本框 99"/>
          <p:cNvSpPr txBox="1"/>
          <p:nvPr/>
        </p:nvSpPr>
        <p:spPr>
          <a:xfrm>
            <a:off x="5414356" y="1458595"/>
            <a:ext cx="6716683" cy="3657600"/>
          </a:xfrm>
          <a:prstGeom prst="rect">
            <a:avLst/>
          </a:prstGeom>
          <a:noFill/>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50000"/>
              </a:lnSpc>
              <a:buClrTx/>
              <a:buSzTx/>
              <a:buFontTx/>
            </a:pPr>
            <a:r>
              <a:rPr lang="zh-CN" altLang="en-US" sz="1200" dirty="0">
                <a:solidFill>
                  <a:srgbClr val="FFFFFF"/>
                </a:solidFill>
                <a:ea typeface="思源黑体 2" panose="020B0500000000000000" charset="-122"/>
              </a:rPr>
              <a:t>值此毕业之际</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，回首过往，感慨万千。在这段求知的旅途中，我深受诸多师长和伙伴们的启发与激励。在此，我要深深感谢每一位在我学术生涯中留下深刻印记的人。</a:t>
            </a:r>
          </a:p>
          <a:p>
            <a:pPr lvl="0" algn="l">
              <a:lnSpc>
                <a:spcPct val="150000"/>
              </a:lnSpc>
              <a:buClrTx/>
              <a:buSzTx/>
              <a:buFontTx/>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首先，我要向我的导师XXX教授表达最为崇高的敬意和衷心的感谢。从论文选题的初期酝酿，到研究方案的设计与实施，再到文章的撰写与反复打磨，XXX教授始终以严谨的学术态度和卓越的专业素养引导着我。每一次深入的学术研讨、每一处细微的修改建议，无不体现出导师的深厚学术功底与高尚育人情怀。正是在XXX教授的悉心教诲和大力支持下，我得以顺利完成这篇研究生毕业论文。</a:t>
            </a:r>
          </a:p>
          <a:p>
            <a:pPr lvl="0" algn="l">
              <a:lnSpc>
                <a:spcPct val="150000"/>
              </a:lnSpc>
              <a:buClrTx/>
              <a:buSzTx/>
              <a:buFontTx/>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其次，我要感谢所有授课教师和指导老师们，你们丰富的学识、开阔的视野以及严谨的治学精神，对我产生了深远的影响，使我得以在专业知识和科研能力上取得长足的进步。</a:t>
            </a:r>
          </a:p>
          <a:p>
            <a:pPr lvl="0" algn="l">
              <a:lnSpc>
                <a:spcPct val="150000"/>
              </a:lnSpc>
              <a:buClrTx/>
              <a:buSzTx/>
              <a:buFontTx/>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同样，我也要向那些在实验室里、课堂内外共同奋斗的同学们表达感谢，是你们的陪伴与互助，让这段生活充满了温暖与力量，也使得我们在共攀学术高峰的路上彼此砥砺，共同成长。</a:t>
            </a:r>
          </a:p>
          <a:p>
            <a:pPr lvl="0" algn="l">
              <a:lnSpc>
                <a:spcPct val="150000"/>
              </a:lnSpc>
              <a:buClrTx/>
              <a:buSzTx/>
              <a:buFontTx/>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最后，我要向参加本次论文答辩，给予宝贵时间和精力审阅、评议的答辩委员会专家们表示深深的谢意。你们的严谨审视、公正评判以及富有建设性的指导意见，无疑将对我的学术道路产生极其重要的影响。</a:t>
            </a:r>
          </a:p>
          <a:p>
            <a:pPr lvl="0" algn="l">
              <a:lnSpc>
                <a:spcPct val="150000"/>
              </a:lnSpc>
              <a:buClrTx/>
              <a:buSzTx/>
              <a:buFontTx/>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mn-ea"/>
              </a:rPr>
              <a:t>在这个特殊的时刻，满载着收获与感激，我将继续秉承刻苦钻研的精神，追求卓越，不负师恩，不愧青春。再次向所有关心、帮助和支持我的人表示最真诚的感谢！</a:t>
            </a:r>
          </a:p>
        </p:txBody>
      </p:sp>
      <p:pic>
        <p:nvPicPr>
          <p:cNvPr id="18" name="图片 17"/>
          <p:cNvPicPr>
            <a:picLocks noChangeAspect="1"/>
          </p:cNvPicPr>
          <p:nvPr/>
        </p:nvPicPr>
        <p:blipFill>
          <a:blip r:embed="rId3">
            <a:extLst>
              <a:ext uri="{28A0092B-C50C-407E-A947-70E740481C1C}">
                <a14:useLocalDpi xmlns:a14="http://schemas.microsoft.com/office/drawing/2010/main" val="0"/>
              </a:ext>
            </a:extLst>
          </a:blip>
          <a:srcRect l="14520" r="14520"/>
          <a:stretch>
            <a:fillRect/>
          </a:stretch>
        </p:blipFill>
        <p:spPr>
          <a:xfrm>
            <a:off x="744220" y="1458595"/>
            <a:ext cx="4456430" cy="4456430"/>
          </a:xfrm>
          <a:prstGeom prst="rect">
            <a:avLst/>
          </a:prstGeom>
          <a:ln w="127000">
            <a:solidFill>
              <a:srgbClr val="0D4894"/>
            </a:solidFill>
          </a:ln>
        </p:spPr>
      </p:pic>
      <p:sp>
        <p:nvSpPr>
          <p:cNvPr id="96" name="标题 95"/>
          <p:cNvSpPr>
            <a:spLocks noGrp="1"/>
          </p:cNvSpPr>
          <p:nvPr>
            <p:ph type="title"/>
          </p:nvPr>
        </p:nvSpPr>
        <p:spPr/>
        <p:txBody>
          <a:bodyPr/>
          <a:lstStyle/>
          <a:p>
            <a:r>
              <a:rPr lang="zh-CN" altLang="en-US">
                <a:solidFill>
                  <a:srgbClr val="0D4894"/>
                </a:solidFill>
                <a:latin typeface="微软雅黑" panose="020B0503020204020204" charset="-122"/>
                <a:ea typeface="微软雅黑" panose="020B0503020204020204" charset="-122"/>
              </a:rPr>
              <a:t>单击此处输入标题</a:t>
            </a:r>
          </a:p>
        </p:txBody>
      </p:sp>
    </p:spTree>
    <p:custDataLst>
      <p:tags r:id="rId1"/>
    </p:custData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66061" y="3509685"/>
            <a:ext cx="6659880" cy="82994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spc="300">
                <a:solidFill>
                  <a:schemeClr val="tx2">
                    <a:lumMod val="50000"/>
                  </a:schemeClr>
                </a:solidFill>
                <a:latin typeface="微软雅黑" panose="020B0503020204020204" pitchFamily="34" charset="-122"/>
                <a:ea typeface="微软雅黑" panose="020B0503020204020204" pitchFamily="34" charset="-122"/>
              </a:rPr>
              <a:t>敬请各位老师批评指正</a:t>
            </a:r>
          </a:p>
        </p:txBody>
      </p:sp>
      <p:sp>
        <p:nvSpPr>
          <p:cNvPr id="56" name="任意多边形: 形状 55"/>
          <p:cNvSpPr/>
          <p:nvPr/>
        </p:nvSpPr>
        <p:spPr>
          <a:xfrm>
            <a:off x="0" y="-635"/>
            <a:ext cx="12192000" cy="2209165"/>
          </a:xfrm>
          <a:custGeom>
            <a:avLst/>
            <a:gdLst>
              <a:gd name="connsiteX0" fmla="*/ 0 w 12192000"/>
              <a:gd name="connsiteY0" fmla="*/ 0 h 3820891"/>
              <a:gd name="connsiteX1" fmla="*/ 12192000 w 12192000"/>
              <a:gd name="connsiteY1" fmla="*/ 0 h 3820891"/>
              <a:gd name="connsiteX2" fmla="*/ 12192000 w 12192000"/>
              <a:gd name="connsiteY2" fmla="*/ 2822842 h 3820891"/>
              <a:gd name="connsiteX3" fmla="*/ 11920340 w 12192000"/>
              <a:gd name="connsiteY3" fmla="*/ 2925857 h 3820891"/>
              <a:gd name="connsiteX4" fmla="*/ 6096000 w 12192000"/>
              <a:gd name="connsiteY4" fmla="*/ 3820891 h 3820891"/>
              <a:gd name="connsiteX5" fmla="*/ 271660 w 12192000"/>
              <a:gd name="connsiteY5" fmla="*/ 2925857 h 3820891"/>
              <a:gd name="connsiteX6" fmla="*/ 0 w 12192000"/>
              <a:gd name="connsiteY6" fmla="*/ 2822842 h 382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20890">
                <a:moveTo>
                  <a:pt x="0" y="0"/>
                </a:moveTo>
                <a:lnTo>
                  <a:pt x="12192000" y="0"/>
                </a:lnTo>
                <a:lnTo>
                  <a:pt x="12192000" y="2822842"/>
                </a:lnTo>
                <a:lnTo>
                  <a:pt x="11920340" y="2925857"/>
                </a:lnTo>
                <a:cubicBezTo>
                  <a:pt x="10382026" y="3481957"/>
                  <a:pt x="8338529" y="3820891"/>
                  <a:pt x="6096000" y="3820891"/>
                </a:cubicBezTo>
                <a:cubicBezTo>
                  <a:pt x="3853472" y="3820891"/>
                  <a:pt x="1809974" y="3481957"/>
                  <a:pt x="271660" y="2925857"/>
                </a:cubicBezTo>
                <a:lnTo>
                  <a:pt x="0" y="2822842"/>
                </a:lnTo>
                <a:close/>
              </a:path>
            </a:pathLst>
          </a:custGeom>
          <a:gradFill>
            <a:gsLst>
              <a:gs pos="41000">
                <a:srgbClr val="044893">
                  <a:alpha val="100000"/>
                </a:srgbClr>
              </a:gs>
              <a:gs pos="0">
                <a:srgbClr val="0070C0"/>
              </a:gs>
              <a:gs pos="100000">
                <a:srgbClr val="071F65"/>
              </a:gs>
            </a:gsLst>
            <a:lin ang="5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68" name="文本框 67"/>
          <p:cNvSpPr txBox="1"/>
          <p:nvPr/>
        </p:nvSpPr>
        <p:spPr>
          <a:xfrm>
            <a:off x="6031865" y="844550"/>
            <a:ext cx="143700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a:solidFill>
                  <a:schemeClr val="bg1"/>
                </a:solidFill>
                <a:latin typeface="微软雅黑" panose="020B0503020204020204" pitchFamily="34" charset="-122"/>
                <a:ea typeface="微软雅黑" panose="020B0503020204020204" pitchFamily="34" charset="-122"/>
              </a:rPr>
              <a:t>学校名称</a:t>
            </a:r>
          </a:p>
        </p:txBody>
      </p:sp>
      <p:grpSp>
        <p:nvGrpSpPr>
          <p:cNvPr id="70" name="组合 69"/>
          <p:cNvGrpSpPr/>
          <p:nvPr/>
        </p:nvGrpSpPr>
        <p:grpSpPr>
          <a:xfrm>
            <a:off x="4948343" y="548852"/>
            <a:ext cx="889523" cy="889523"/>
            <a:chOff x="3393" y="688"/>
            <a:chExt cx="1701" cy="1701"/>
          </a:xfrm>
        </p:grpSpPr>
        <p:sp>
          <p:nvSpPr>
            <p:cNvPr id="71" name="椭圆 70"/>
            <p:cNvSpPr/>
            <p:nvPr>
              <p:custDataLst>
                <p:tags r:id="rId1"/>
              </p:custDataLst>
            </p:nvPr>
          </p:nvSpPr>
          <p:spPr>
            <a:xfrm>
              <a:off x="3393" y="688"/>
              <a:ext cx="1701" cy="1701"/>
            </a:xfrm>
            <a:prstGeom prst="ellipse">
              <a:avLst/>
            </a:prstGeom>
            <a:no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solidFill>
                  <a:schemeClr val="lt1"/>
                </a:solidFill>
                <a:latin typeface="微软雅黑" panose="020B0503020204020204" pitchFamily="34" charset="-122"/>
                <a:ea typeface="微软雅黑" panose="020B0503020204020204" pitchFamily="34" charset="-122"/>
                <a:cs typeface="思源黑体 CN Normal" panose="020B0400000000000000" charset="-122"/>
              </a:endParaRPr>
            </a:p>
          </p:txBody>
        </p:sp>
        <p:sp>
          <p:nvSpPr>
            <p:cNvPr id="72" name="椭圆 71"/>
            <p:cNvSpPr/>
            <p:nvPr>
              <p:custDataLst>
                <p:tags r:id="rId2"/>
              </p:custDataLst>
            </p:nvPr>
          </p:nvSpPr>
          <p:spPr>
            <a:xfrm>
              <a:off x="3539" y="834"/>
              <a:ext cx="1408" cy="140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solidFill>
                  <a:schemeClr val="lt1"/>
                </a:solidFill>
                <a:latin typeface="微软雅黑" panose="020B0503020204020204" pitchFamily="34" charset="-122"/>
                <a:ea typeface="微软雅黑" panose="020B0503020204020204" pitchFamily="34" charset="-122"/>
                <a:cs typeface="思源黑体 CN Normal" panose="020B0400000000000000" charset="-122"/>
              </a:endParaRPr>
            </a:p>
          </p:txBody>
        </p:sp>
        <p:sp>
          <p:nvSpPr>
            <p:cNvPr id="74" name="文本框 73"/>
            <p:cNvSpPr txBox="1"/>
            <p:nvPr>
              <p:custDataLst>
                <p:tags r:id="rId3"/>
              </p:custDataLst>
            </p:nvPr>
          </p:nvSpPr>
          <p:spPr>
            <a:xfrm>
              <a:off x="3905" y="1388"/>
              <a:ext cx="677" cy="300"/>
            </a:xfrm>
            <a:custGeom>
              <a:avLst/>
              <a:gdLst/>
              <a:ahLst/>
              <a:cxnLst>
                <a:cxn ang="3">
                  <a:pos x="hc" y="t"/>
                </a:cxn>
                <a:cxn ang="cd2">
                  <a:pos x="l" y="vc"/>
                </a:cxn>
                <a:cxn ang="cd4">
                  <a:pos x="hc" y="b"/>
                </a:cxn>
                <a:cxn ang="0">
                  <a:pos x="r" y="vc"/>
                </a:cxn>
              </a:cxnLst>
              <a:rect l="l" t="t" r="r" b="b"/>
              <a:pathLst>
                <a:path w="677" h="300">
                  <a:moveTo>
                    <a:pt x="590" y="42"/>
                  </a:moveTo>
                  <a:cubicBezTo>
                    <a:pt x="583" y="42"/>
                    <a:pt x="578" y="44"/>
                    <a:pt x="574" y="48"/>
                  </a:cubicBezTo>
                  <a:cubicBezTo>
                    <a:pt x="571" y="51"/>
                    <a:pt x="568" y="56"/>
                    <a:pt x="567" y="62"/>
                  </a:cubicBezTo>
                  <a:cubicBezTo>
                    <a:pt x="566" y="67"/>
                    <a:pt x="565" y="74"/>
                    <a:pt x="565" y="80"/>
                  </a:cubicBezTo>
                  <a:lnTo>
                    <a:pt x="565" y="218"/>
                  </a:lnTo>
                  <a:cubicBezTo>
                    <a:pt x="565" y="225"/>
                    <a:pt x="566" y="231"/>
                    <a:pt x="567" y="237"/>
                  </a:cubicBezTo>
                  <a:cubicBezTo>
                    <a:pt x="568" y="243"/>
                    <a:pt x="570" y="248"/>
                    <a:pt x="574" y="251"/>
                  </a:cubicBezTo>
                  <a:cubicBezTo>
                    <a:pt x="577" y="255"/>
                    <a:pt x="583" y="256"/>
                    <a:pt x="590" y="256"/>
                  </a:cubicBezTo>
                  <a:cubicBezTo>
                    <a:pt x="598" y="256"/>
                    <a:pt x="604" y="255"/>
                    <a:pt x="607" y="251"/>
                  </a:cubicBezTo>
                  <a:cubicBezTo>
                    <a:pt x="611" y="248"/>
                    <a:pt x="613" y="243"/>
                    <a:pt x="614" y="237"/>
                  </a:cubicBezTo>
                  <a:cubicBezTo>
                    <a:pt x="616" y="231"/>
                    <a:pt x="616" y="225"/>
                    <a:pt x="616" y="218"/>
                  </a:cubicBezTo>
                  <a:lnTo>
                    <a:pt x="616" y="80"/>
                  </a:lnTo>
                  <a:cubicBezTo>
                    <a:pt x="616" y="74"/>
                    <a:pt x="616" y="67"/>
                    <a:pt x="614" y="62"/>
                  </a:cubicBezTo>
                  <a:cubicBezTo>
                    <a:pt x="613" y="56"/>
                    <a:pt x="611" y="51"/>
                    <a:pt x="607" y="48"/>
                  </a:cubicBezTo>
                  <a:cubicBezTo>
                    <a:pt x="604" y="44"/>
                    <a:pt x="598" y="42"/>
                    <a:pt x="590" y="42"/>
                  </a:cubicBezTo>
                  <a:close/>
                  <a:moveTo>
                    <a:pt x="217" y="42"/>
                  </a:moveTo>
                  <a:cubicBezTo>
                    <a:pt x="210" y="42"/>
                    <a:pt x="205" y="44"/>
                    <a:pt x="201" y="48"/>
                  </a:cubicBezTo>
                  <a:cubicBezTo>
                    <a:pt x="198" y="51"/>
                    <a:pt x="195" y="56"/>
                    <a:pt x="194" y="62"/>
                  </a:cubicBezTo>
                  <a:cubicBezTo>
                    <a:pt x="193" y="67"/>
                    <a:pt x="192" y="74"/>
                    <a:pt x="192" y="80"/>
                  </a:cubicBezTo>
                  <a:lnTo>
                    <a:pt x="192" y="218"/>
                  </a:lnTo>
                  <a:cubicBezTo>
                    <a:pt x="192" y="225"/>
                    <a:pt x="193" y="231"/>
                    <a:pt x="194" y="237"/>
                  </a:cubicBezTo>
                  <a:cubicBezTo>
                    <a:pt x="195" y="243"/>
                    <a:pt x="197" y="248"/>
                    <a:pt x="201" y="251"/>
                  </a:cubicBezTo>
                  <a:cubicBezTo>
                    <a:pt x="204" y="255"/>
                    <a:pt x="210" y="256"/>
                    <a:pt x="217" y="256"/>
                  </a:cubicBezTo>
                  <a:cubicBezTo>
                    <a:pt x="225" y="256"/>
                    <a:pt x="231" y="255"/>
                    <a:pt x="234" y="251"/>
                  </a:cubicBezTo>
                  <a:cubicBezTo>
                    <a:pt x="238" y="248"/>
                    <a:pt x="240" y="243"/>
                    <a:pt x="241" y="237"/>
                  </a:cubicBezTo>
                  <a:cubicBezTo>
                    <a:pt x="243" y="231"/>
                    <a:pt x="243" y="225"/>
                    <a:pt x="243" y="218"/>
                  </a:cubicBezTo>
                  <a:lnTo>
                    <a:pt x="243" y="80"/>
                  </a:lnTo>
                  <a:cubicBezTo>
                    <a:pt x="243" y="74"/>
                    <a:pt x="243" y="67"/>
                    <a:pt x="241" y="62"/>
                  </a:cubicBezTo>
                  <a:cubicBezTo>
                    <a:pt x="240" y="56"/>
                    <a:pt x="238" y="51"/>
                    <a:pt x="234" y="48"/>
                  </a:cubicBezTo>
                  <a:cubicBezTo>
                    <a:pt x="231" y="44"/>
                    <a:pt x="225" y="42"/>
                    <a:pt x="217" y="42"/>
                  </a:cubicBezTo>
                  <a:close/>
                  <a:moveTo>
                    <a:pt x="0" y="4"/>
                  </a:moveTo>
                  <a:lnTo>
                    <a:pt x="59" y="4"/>
                  </a:lnTo>
                  <a:lnTo>
                    <a:pt x="59" y="255"/>
                  </a:lnTo>
                  <a:lnTo>
                    <a:pt x="128" y="255"/>
                  </a:lnTo>
                  <a:lnTo>
                    <a:pt x="128" y="295"/>
                  </a:lnTo>
                  <a:lnTo>
                    <a:pt x="0" y="295"/>
                  </a:lnTo>
                  <a:lnTo>
                    <a:pt x="0" y="4"/>
                  </a:lnTo>
                  <a:close/>
                  <a:moveTo>
                    <a:pt x="590" y="0"/>
                  </a:moveTo>
                  <a:cubicBezTo>
                    <a:pt x="612" y="0"/>
                    <a:pt x="629" y="4"/>
                    <a:pt x="642" y="11"/>
                  </a:cubicBezTo>
                  <a:cubicBezTo>
                    <a:pt x="654" y="19"/>
                    <a:pt x="663" y="30"/>
                    <a:pt x="669" y="44"/>
                  </a:cubicBezTo>
                  <a:cubicBezTo>
                    <a:pt x="674" y="58"/>
                    <a:pt x="677" y="75"/>
                    <a:pt x="677" y="95"/>
                  </a:cubicBezTo>
                  <a:lnTo>
                    <a:pt x="677" y="203"/>
                  </a:lnTo>
                  <a:cubicBezTo>
                    <a:pt x="677" y="223"/>
                    <a:pt x="674" y="240"/>
                    <a:pt x="669" y="255"/>
                  </a:cubicBezTo>
                  <a:cubicBezTo>
                    <a:pt x="663" y="269"/>
                    <a:pt x="654" y="280"/>
                    <a:pt x="642" y="288"/>
                  </a:cubicBezTo>
                  <a:cubicBezTo>
                    <a:pt x="629" y="295"/>
                    <a:pt x="612" y="299"/>
                    <a:pt x="590" y="299"/>
                  </a:cubicBezTo>
                  <a:cubicBezTo>
                    <a:pt x="569" y="299"/>
                    <a:pt x="552" y="295"/>
                    <a:pt x="540" y="288"/>
                  </a:cubicBezTo>
                  <a:cubicBezTo>
                    <a:pt x="527" y="280"/>
                    <a:pt x="518" y="269"/>
                    <a:pt x="513" y="255"/>
                  </a:cubicBezTo>
                  <a:cubicBezTo>
                    <a:pt x="507" y="240"/>
                    <a:pt x="505" y="223"/>
                    <a:pt x="505" y="203"/>
                  </a:cubicBezTo>
                  <a:lnTo>
                    <a:pt x="505" y="95"/>
                  </a:lnTo>
                  <a:cubicBezTo>
                    <a:pt x="505" y="75"/>
                    <a:pt x="507" y="58"/>
                    <a:pt x="513" y="44"/>
                  </a:cubicBezTo>
                  <a:cubicBezTo>
                    <a:pt x="518" y="29"/>
                    <a:pt x="527" y="19"/>
                    <a:pt x="540" y="11"/>
                  </a:cubicBezTo>
                  <a:cubicBezTo>
                    <a:pt x="552" y="4"/>
                    <a:pt x="569" y="0"/>
                    <a:pt x="590" y="0"/>
                  </a:cubicBezTo>
                  <a:close/>
                  <a:moveTo>
                    <a:pt x="404" y="0"/>
                  </a:moveTo>
                  <a:cubicBezTo>
                    <a:pt x="425" y="0"/>
                    <a:pt x="441" y="3"/>
                    <a:pt x="454" y="10"/>
                  </a:cubicBezTo>
                  <a:cubicBezTo>
                    <a:pt x="466" y="17"/>
                    <a:pt x="474" y="27"/>
                    <a:pt x="480" y="40"/>
                  </a:cubicBezTo>
                  <a:cubicBezTo>
                    <a:pt x="485" y="53"/>
                    <a:pt x="488" y="68"/>
                    <a:pt x="488" y="85"/>
                  </a:cubicBezTo>
                  <a:lnTo>
                    <a:pt x="488" y="102"/>
                  </a:lnTo>
                  <a:lnTo>
                    <a:pt x="430" y="102"/>
                  </a:lnTo>
                  <a:lnTo>
                    <a:pt x="430" y="82"/>
                  </a:lnTo>
                  <a:cubicBezTo>
                    <a:pt x="430" y="74"/>
                    <a:pt x="429" y="67"/>
                    <a:pt x="428" y="61"/>
                  </a:cubicBezTo>
                  <a:cubicBezTo>
                    <a:pt x="427" y="56"/>
                    <a:pt x="425" y="51"/>
                    <a:pt x="421" y="48"/>
                  </a:cubicBezTo>
                  <a:cubicBezTo>
                    <a:pt x="418" y="44"/>
                    <a:pt x="412" y="42"/>
                    <a:pt x="405" y="42"/>
                  </a:cubicBezTo>
                  <a:cubicBezTo>
                    <a:pt x="397" y="42"/>
                    <a:pt x="391" y="45"/>
                    <a:pt x="387" y="49"/>
                  </a:cubicBezTo>
                  <a:cubicBezTo>
                    <a:pt x="384" y="53"/>
                    <a:pt x="382" y="58"/>
                    <a:pt x="381" y="64"/>
                  </a:cubicBezTo>
                  <a:cubicBezTo>
                    <a:pt x="380" y="71"/>
                    <a:pt x="379" y="77"/>
                    <a:pt x="379" y="85"/>
                  </a:cubicBezTo>
                  <a:lnTo>
                    <a:pt x="379" y="214"/>
                  </a:lnTo>
                  <a:cubicBezTo>
                    <a:pt x="379" y="222"/>
                    <a:pt x="380" y="229"/>
                    <a:pt x="381" y="236"/>
                  </a:cubicBezTo>
                  <a:cubicBezTo>
                    <a:pt x="383" y="242"/>
                    <a:pt x="385" y="247"/>
                    <a:pt x="389" y="251"/>
                  </a:cubicBezTo>
                  <a:cubicBezTo>
                    <a:pt x="393" y="255"/>
                    <a:pt x="399" y="256"/>
                    <a:pt x="407" y="256"/>
                  </a:cubicBezTo>
                  <a:cubicBezTo>
                    <a:pt x="414" y="256"/>
                    <a:pt x="420" y="254"/>
                    <a:pt x="424" y="251"/>
                  </a:cubicBezTo>
                  <a:cubicBezTo>
                    <a:pt x="428" y="247"/>
                    <a:pt x="431" y="241"/>
                    <a:pt x="432" y="235"/>
                  </a:cubicBezTo>
                  <a:cubicBezTo>
                    <a:pt x="434" y="228"/>
                    <a:pt x="435" y="221"/>
                    <a:pt x="435" y="212"/>
                  </a:cubicBezTo>
                  <a:lnTo>
                    <a:pt x="435" y="181"/>
                  </a:lnTo>
                  <a:lnTo>
                    <a:pt x="406" y="181"/>
                  </a:lnTo>
                  <a:lnTo>
                    <a:pt x="406" y="145"/>
                  </a:lnTo>
                  <a:lnTo>
                    <a:pt x="488" y="145"/>
                  </a:lnTo>
                  <a:lnTo>
                    <a:pt x="488" y="295"/>
                  </a:lnTo>
                  <a:lnTo>
                    <a:pt x="449" y="295"/>
                  </a:lnTo>
                  <a:lnTo>
                    <a:pt x="446" y="269"/>
                  </a:lnTo>
                  <a:cubicBezTo>
                    <a:pt x="442" y="278"/>
                    <a:pt x="436" y="285"/>
                    <a:pt x="428" y="291"/>
                  </a:cubicBezTo>
                  <a:cubicBezTo>
                    <a:pt x="421" y="297"/>
                    <a:pt x="410" y="300"/>
                    <a:pt x="398" y="300"/>
                  </a:cubicBezTo>
                  <a:cubicBezTo>
                    <a:pt x="378" y="300"/>
                    <a:pt x="362" y="295"/>
                    <a:pt x="351" y="287"/>
                  </a:cubicBezTo>
                  <a:cubicBezTo>
                    <a:pt x="339" y="279"/>
                    <a:pt x="331" y="267"/>
                    <a:pt x="326" y="252"/>
                  </a:cubicBezTo>
                  <a:cubicBezTo>
                    <a:pt x="321" y="237"/>
                    <a:pt x="319" y="219"/>
                    <a:pt x="319" y="199"/>
                  </a:cubicBezTo>
                  <a:lnTo>
                    <a:pt x="319" y="101"/>
                  </a:lnTo>
                  <a:cubicBezTo>
                    <a:pt x="319" y="80"/>
                    <a:pt x="321" y="62"/>
                    <a:pt x="326" y="47"/>
                  </a:cubicBezTo>
                  <a:cubicBezTo>
                    <a:pt x="331" y="32"/>
                    <a:pt x="340" y="20"/>
                    <a:pt x="353" y="12"/>
                  </a:cubicBezTo>
                  <a:cubicBezTo>
                    <a:pt x="365" y="4"/>
                    <a:pt x="382" y="0"/>
                    <a:pt x="404" y="0"/>
                  </a:cubicBezTo>
                  <a:close/>
                  <a:moveTo>
                    <a:pt x="217" y="0"/>
                  </a:moveTo>
                  <a:cubicBezTo>
                    <a:pt x="239" y="0"/>
                    <a:pt x="256" y="4"/>
                    <a:pt x="269" y="11"/>
                  </a:cubicBezTo>
                  <a:cubicBezTo>
                    <a:pt x="281" y="19"/>
                    <a:pt x="290" y="30"/>
                    <a:pt x="296" y="44"/>
                  </a:cubicBezTo>
                  <a:cubicBezTo>
                    <a:pt x="301" y="58"/>
                    <a:pt x="304" y="75"/>
                    <a:pt x="304" y="95"/>
                  </a:cubicBezTo>
                  <a:lnTo>
                    <a:pt x="304" y="203"/>
                  </a:lnTo>
                  <a:cubicBezTo>
                    <a:pt x="304" y="223"/>
                    <a:pt x="301" y="240"/>
                    <a:pt x="296" y="255"/>
                  </a:cubicBezTo>
                  <a:cubicBezTo>
                    <a:pt x="290" y="269"/>
                    <a:pt x="281" y="280"/>
                    <a:pt x="269" y="288"/>
                  </a:cubicBezTo>
                  <a:cubicBezTo>
                    <a:pt x="256" y="295"/>
                    <a:pt x="239" y="299"/>
                    <a:pt x="217" y="299"/>
                  </a:cubicBezTo>
                  <a:cubicBezTo>
                    <a:pt x="196" y="299"/>
                    <a:pt x="179" y="295"/>
                    <a:pt x="167" y="288"/>
                  </a:cubicBezTo>
                  <a:cubicBezTo>
                    <a:pt x="154" y="280"/>
                    <a:pt x="145" y="269"/>
                    <a:pt x="140" y="255"/>
                  </a:cubicBezTo>
                  <a:cubicBezTo>
                    <a:pt x="134" y="240"/>
                    <a:pt x="132" y="223"/>
                    <a:pt x="132" y="203"/>
                  </a:cubicBezTo>
                  <a:lnTo>
                    <a:pt x="132" y="95"/>
                  </a:lnTo>
                  <a:cubicBezTo>
                    <a:pt x="132" y="75"/>
                    <a:pt x="134" y="58"/>
                    <a:pt x="140" y="44"/>
                  </a:cubicBezTo>
                  <a:cubicBezTo>
                    <a:pt x="145" y="29"/>
                    <a:pt x="154" y="19"/>
                    <a:pt x="167" y="11"/>
                  </a:cubicBezTo>
                  <a:cubicBezTo>
                    <a:pt x="179" y="4"/>
                    <a:pt x="196" y="0"/>
                    <a:pt x="217" y="0"/>
                  </a:cubicBezTo>
                  <a:close/>
                </a:path>
              </a:pathLst>
            </a:custGeom>
            <a:solidFill>
              <a:schemeClr val="bg1"/>
            </a:solidFill>
            <a:effectLst/>
          </p:spPr>
          <p:txBody>
            <a:bodyPr wrap="square"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zh-CN" spc="-100">
                <a:solidFill>
                  <a:schemeClr val="accent1">
                    <a:lumMod val="50000"/>
                  </a:schemeClr>
                </a:solidFill>
                <a:uFillTx/>
                <a:latin typeface="微软雅黑" panose="020B0503020204020204" pitchFamily="34" charset="-122"/>
                <a:ea typeface="微软雅黑" panose="020B0503020204020204" pitchFamily="34" charset="-122"/>
                <a:cs typeface="+mj-lt"/>
              </a:endParaRPr>
            </a:p>
          </p:txBody>
        </p:sp>
      </p:gr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2103949"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研究背景及意义</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01</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公众号：阿拉丁PPT】_10"/>
          <p:cNvSpPr/>
          <p:nvPr/>
        </p:nvSpPr>
        <p:spPr bwMode="auto">
          <a:xfrm rot="5400000">
            <a:off x="1245774" y="2391156"/>
            <a:ext cx="2520000" cy="2520000"/>
          </a:xfrm>
          <a:prstGeom prst="ellipse">
            <a:avLst/>
          </a:prstGeom>
          <a:solidFill>
            <a:srgbClr val="0D4894"/>
          </a:solidFill>
          <a:ln w="9525" cap="flat">
            <a:noFill/>
            <a:prstDash val="solid"/>
            <a:miter lim="800000"/>
          </a:ln>
        </p:spPr>
        <p:txBody>
          <a:bodyPr vert="horz" wrap="square" lIns="109728" tIns="54864" rIns="109728" bIns="5486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615">
              <a:latin typeface="微软雅黑" panose="020B0503020204020204" pitchFamily="34" charset="-122"/>
              <a:ea typeface="微软雅黑" panose="020B0503020204020204" pitchFamily="34" charset="-122"/>
            </a:endParaRPr>
          </a:p>
        </p:txBody>
      </p:sp>
      <p:sp>
        <p:nvSpPr>
          <p:cNvPr id="25" name="【公众号：阿拉丁PPT】_11"/>
          <p:cNvSpPr txBox="1"/>
          <p:nvPr/>
        </p:nvSpPr>
        <p:spPr>
          <a:xfrm>
            <a:off x="1876467" y="3312602"/>
            <a:ext cx="1258614" cy="676910"/>
          </a:xfrm>
          <a:prstGeom prst="rect">
            <a:avLst/>
          </a:prstGeom>
          <a:noFill/>
        </p:spPr>
        <p:txBody>
          <a:bodyPr wrap="square" lIns="0" tIns="0" rIns="0" bIns="0" rtlCol="0">
            <a:spAutoFit/>
          </a:bodyPr>
          <a:lstStyle>
            <a:defPPr>
              <a:defRPr lang="zh-CN"/>
            </a:defPPr>
            <a:lvl1pPr marL="0" algn="l" defTabSz="914400" rtl="0" eaLnBrk="1" latinLnBrk="0" hangingPunct="1">
              <a:defRPr sz="2200" kern="1200">
                <a:solidFill>
                  <a:schemeClr val="bg1"/>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400" b="1">
                <a:latin typeface="微软雅黑" panose="020B0503020204020204" pitchFamily="34" charset="-122"/>
                <a:ea typeface="微软雅黑" panose="020B0503020204020204" pitchFamily="34" charset="-122"/>
              </a:rPr>
              <a:t>意义</a:t>
            </a:r>
            <a:endParaRPr lang="zh-CN" altLang="en-US" sz="4400">
              <a:latin typeface="微软雅黑" panose="020B0503020204020204" pitchFamily="34" charset="-122"/>
              <a:ea typeface="微软雅黑" panose="020B0503020204020204" pitchFamily="34" charset="-122"/>
            </a:endParaRPr>
          </a:p>
        </p:txBody>
      </p:sp>
      <p:sp>
        <p:nvSpPr>
          <p:cNvPr id="27" name="【公众号：阿拉丁PPT】_12"/>
          <p:cNvSpPr/>
          <p:nvPr/>
        </p:nvSpPr>
        <p:spPr bwMode="auto">
          <a:xfrm rot="5400000">
            <a:off x="1065774" y="2211156"/>
            <a:ext cx="2880000" cy="2880000"/>
          </a:xfrm>
          <a:prstGeom prst="ellipse">
            <a:avLst/>
          </a:prstGeom>
          <a:noFill/>
          <a:ln w="50800" cap="flat">
            <a:solidFill>
              <a:srgbClr val="0D4894"/>
            </a:solidFill>
            <a:prstDash val="solid"/>
            <a:miter lim="800000"/>
          </a:ln>
        </p:spPr>
        <p:txBody>
          <a:bodyPr vert="horz" wrap="square" lIns="109728" tIns="54864" rIns="109728" bIns="5486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615">
              <a:latin typeface="微软雅黑" panose="020B0503020204020204" pitchFamily="34" charset="-122"/>
              <a:ea typeface="微软雅黑" panose="020B0503020204020204" pitchFamily="34" charset="-122"/>
            </a:endParaRPr>
          </a:p>
        </p:txBody>
      </p:sp>
      <p:sp>
        <p:nvSpPr>
          <p:cNvPr id="96" name="标题 95"/>
          <p:cNvSpPr>
            <a:spLocks noGrp="1"/>
          </p:cNvSpPr>
          <p:nvPr>
            <p:ph type="title"/>
            <p:custDataLst>
              <p:tags r:id="rId1"/>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研究背景</a:t>
            </a:r>
          </a:p>
        </p:txBody>
      </p:sp>
      <p:sp>
        <p:nvSpPr>
          <p:cNvPr id="51" name="【公众号：阿拉丁PPT】_5"/>
          <p:cNvSpPr/>
          <p:nvPr>
            <p:custDataLst>
              <p:tags r:id="rId2"/>
            </p:custDataLst>
          </p:nvPr>
        </p:nvSpPr>
        <p:spPr>
          <a:xfrm>
            <a:off x="5104768" y="2053283"/>
            <a:ext cx="1322690" cy="392919"/>
          </a:xfrm>
          <a:prstGeom prst="rightArrow">
            <a:avLst>
              <a:gd name="adj1" fmla="val 6235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3" name="【公众号：阿拉丁PPT】_6"/>
          <p:cNvSpPr/>
          <p:nvPr>
            <p:custDataLst>
              <p:tags r:id="rId3"/>
            </p:custDataLst>
          </p:nvPr>
        </p:nvSpPr>
        <p:spPr>
          <a:xfrm>
            <a:off x="4474252" y="1815299"/>
            <a:ext cx="868886" cy="868886"/>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1" name="【公众号：阿拉丁PPT】_9"/>
          <p:cNvSpPr txBox="1"/>
          <p:nvPr>
            <p:custDataLst>
              <p:tags r:id="rId4"/>
            </p:custDataLst>
          </p:nvPr>
        </p:nvSpPr>
        <p:spPr>
          <a:xfrm>
            <a:off x="6662885" y="1815152"/>
            <a:ext cx="4592093" cy="2174359"/>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latin typeface="微软雅黑" panose="020B0503020204020204" pitchFamily="34" charset="-122"/>
                <a:ea typeface="微软雅黑" panose="020B0503020204020204" pitchFamily="34" charset="-122"/>
              </a:rPr>
              <a:t>信息技术与教育信息化趋势下，传统学生信息管理方式弊端凸显，亟需高效、稳定、智能的系统应对挑战。</a:t>
            </a:r>
            <a:endParaRPr lang="zh-CN" altLang="en-US" sz="1400">
              <a:latin typeface="微软雅黑" panose="020B0503020204020204" pitchFamily="34" charset="-122"/>
              <a:ea typeface="微软雅黑" panose="020B0503020204020204" pitchFamily="34" charset="-122"/>
              <a:sym typeface="+mn-lt"/>
            </a:endParaRPr>
          </a:p>
        </p:txBody>
      </p:sp>
      <p:sp>
        <p:nvSpPr>
          <p:cNvPr id="30" name="【公众号：阿拉丁PPT】_13"/>
          <p:cNvSpPr/>
          <p:nvPr>
            <p:custDataLst>
              <p:tags r:id="rId5"/>
            </p:custDataLst>
          </p:nvPr>
        </p:nvSpPr>
        <p:spPr>
          <a:xfrm>
            <a:off x="4559289" y="1902573"/>
            <a:ext cx="698812" cy="698810"/>
          </a:xfrm>
          <a:prstGeom prst="ellipse">
            <a:avLst/>
          </a:prstGeom>
          <a:solidFill>
            <a:srgbClr val="42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r>
              <a:rPr lang="en-US" altLang="zh-CN" sz="2400">
                <a:solidFill>
                  <a:schemeClr val="bg1"/>
                </a:solidFill>
                <a:latin typeface="微软雅黑" panose="020B0503020204020204" pitchFamily="34" charset="-122"/>
                <a:ea typeface="微软雅黑" panose="020B0503020204020204" pitchFamily="34" charset="-122"/>
              </a:rPr>
              <a:t>1</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2" name="【公众号：阿拉丁PPT】_3"/>
          <p:cNvSpPr/>
          <p:nvPr>
            <p:custDataLst>
              <p:tags r:id="rId6"/>
            </p:custDataLst>
          </p:nvPr>
        </p:nvSpPr>
        <p:spPr>
          <a:xfrm>
            <a:off x="5163820" y="4647565"/>
            <a:ext cx="1264285" cy="393065"/>
          </a:xfrm>
          <a:prstGeom prst="rightArrow">
            <a:avLst>
              <a:gd name="adj1" fmla="val 6235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3" name="【公众号：阿拉丁PPT】_4"/>
          <p:cNvSpPr/>
          <p:nvPr>
            <p:custDataLst>
              <p:tags r:id="rId7"/>
            </p:custDataLst>
          </p:nvPr>
        </p:nvSpPr>
        <p:spPr>
          <a:xfrm>
            <a:off x="4474252" y="4409273"/>
            <a:ext cx="868886" cy="868886"/>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33" name="【公众号：阿拉丁PPT】_14"/>
          <p:cNvSpPr/>
          <p:nvPr>
            <p:custDataLst>
              <p:tags r:id="rId8"/>
            </p:custDataLst>
          </p:nvPr>
        </p:nvSpPr>
        <p:spPr>
          <a:xfrm>
            <a:off x="4559289" y="4500746"/>
            <a:ext cx="698812" cy="69881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r>
              <a:rPr lang="en-US" altLang="zh-CN" sz="2400">
                <a:solidFill>
                  <a:schemeClr val="bg1"/>
                </a:solidFill>
                <a:latin typeface="微软雅黑" panose="020B0503020204020204" pitchFamily="34" charset="-122"/>
                <a:ea typeface="微软雅黑" panose="020B0503020204020204" pitchFamily="34" charset="-122"/>
              </a:rPr>
              <a:t>2</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43" name="【公众号：阿拉丁PPT】_16"/>
          <p:cNvSpPr txBox="1"/>
          <p:nvPr>
            <p:custDataLst>
              <p:tags r:id="rId9"/>
            </p:custDataLst>
          </p:nvPr>
        </p:nvSpPr>
        <p:spPr>
          <a:xfrm>
            <a:off x="6663055" y="4409440"/>
            <a:ext cx="4591685" cy="1807164"/>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latin typeface="微软雅黑" panose="020B0503020204020204" pitchFamily="34" charset="-122"/>
                <a:ea typeface="微软雅黑" panose="020B0503020204020204" pitchFamily="34" charset="-122"/>
              </a:rPr>
              <a:t>全球学术界与教育机构高度重视，投入资源研发，融合前沿技术推动系统智能化、个性化、精准化发展。</a:t>
            </a:r>
            <a:endParaRPr lang="zh-CN" altLang="en-US" sz="1400">
              <a:latin typeface="微软雅黑" panose="020B0503020204020204" pitchFamily="34" charset="-122"/>
              <a:ea typeface="微软雅黑" panose="020B0503020204020204" pitchFamily="34" charset="-122"/>
              <a:sym typeface="+mn-lt"/>
            </a:endParaRPr>
          </a:p>
        </p:txBody>
      </p:sp>
      <p:sp>
        <p:nvSpPr>
          <p:cNvPr id="8" name="【公众号：阿拉丁PPT】_3"/>
          <p:cNvSpPr/>
          <p:nvPr>
            <p:custDataLst>
              <p:tags r:id="rId10"/>
            </p:custDataLst>
          </p:nvPr>
        </p:nvSpPr>
        <p:spPr>
          <a:xfrm>
            <a:off x="1246505" y="2392045"/>
            <a:ext cx="2518410" cy="2519680"/>
          </a:xfrm>
          <a:prstGeom prst="ellipse">
            <a:avLst/>
          </a:prstGeom>
          <a:blipFill>
            <a:blip r:embed="rId13"/>
            <a:stretch>
              <a:fillRect/>
            </a:stretch>
          </a:blipFill>
          <a:ln w="31750" cap="flat" cmpd="sng" algn="ctr">
            <a:solidFill>
              <a:srgbClr val="42A9B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spc="300">
              <a:latin typeface="微软雅黑" panose="020B0503020204020204" pitchFamily="34" charset="-122"/>
              <a:ea typeface="微软雅黑" panose="020B0503020204020204" pitchFamily="34" charset="-122"/>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custDataLst>
              <p:tags r:id="rId1"/>
            </p:custDataLst>
          </p:nvPr>
        </p:nvSpPr>
        <p:spPr>
          <a:xfrm>
            <a:off x="3187495" y="2393914"/>
            <a:ext cx="655843" cy="655843"/>
          </a:xfrm>
          <a:prstGeom prst="ellipse">
            <a:avLst/>
          </a:prstGeom>
          <a:solidFill>
            <a:srgbClr val="0D4894"/>
          </a:solidFill>
          <a:ln>
            <a:noFill/>
          </a:ln>
          <a:effectLst>
            <a:outerShdw blurRad="254000" dist="12700" dir="54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48" name="executive-manager_71028"/>
          <p:cNvSpPr>
            <a:spLocks noChangeAspect="1"/>
          </p:cNvSpPr>
          <p:nvPr>
            <p:custDataLst>
              <p:tags r:id="rId2"/>
            </p:custDataLst>
          </p:nvPr>
        </p:nvSpPr>
        <p:spPr bwMode="auto">
          <a:xfrm>
            <a:off x="3300707" y="2498917"/>
            <a:ext cx="429418" cy="445835"/>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gradFill>
            <a:gsLst>
              <a:gs pos="0">
                <a:schemeClr val="bg1"/>
              </a:gs>
              <a:gs pos="100000">
                <a:schemeClr val="bg1">
                  <a:alpha val="75000"/>
                </a:schemeClr>
              </a:gs>
            </a:gsLst>
            <a:lin ang="54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31" name="文本框 30"/>
          <p:cNvSpPr txBox="1"/>
          <p:nvPr>
            <p:custDataLst>
              <p:tags r:id="rId3"/>
            </p:custDataLst>
          </p:nvPr>
        </p:nvSpPr>
        <p:spPr>
          <a:xfrm>
            <a:off x="660400" y="2081382"/>
            <a:ext cx="2398127" cy="1299118"/>
          </a:xfrm>
          <a:prstGeom prst="rect">
            <a:avLst/>
          </a:prstGeom>
          <a:noFill/>
        </p:spPr>
        <p:txBody>
          <a:bodyPr wrap="square" lIns="0" r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提升教育机构管理效能，简化操作流程，减轻工作负担。</a:t>
            </a:r>
            <a:endPar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45" name="椭圆 44"/>
          <p:cNvSpPr/>
          <p:nvPr>
            <p:custDataLst>
              <p:tags r:id="rId4"/>
            </p:custDataLst>
          </p:nvPr>
        </p:nvSpPr>
        <p:spPr>
          <a:xfrm>
            <a:off x="3709675" y="4716377"/>
            <a:ext cx="655843" cy="655843"/>
          </a:xfrm>
          <a:prstGeom prst="ellipse">
            <a:avLst/>
          </a:prstGeom>
          <a:solidFill>
            <a:srgbClr val="0D4894"/>
          </a:solidFill>
          <a:ln>
            <a:noFill/>
          </a:ln>
          <a:effectLst>
            <a:outerShdw blurRad="254000" dist="12700" dir="54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46" name="executive-manager_71028"/>
          <p:cNvSpPr>
            <a:spLocks noChangeAspect="1"/>
          </p:cNvSpPr>
          <p:nvPr>
            <p:custDataLst>
              <p:tags r:id="rId5"/>
            </p:custDataLst>
          </p:nvPr>
        </p:nvSpPr>
        <p:spPr bwMode="auto">
          <a:xfrm>
            <a:off x="3835102" y="4821380"/>
            <a:ext cx="404986" cy="445835"/>
          </a:xfrm>
          <a:custGeom>
            <a:avLst/>
            <a:gdLst>
              <a:gd name="T0" fmla="*/ 3910 w 3990"/>
              <a:gd name="T1" fmla="*/ 941 h 4400"/>
              <a:gd name="T2" fmla="*/ 3734 w 3990"/>
              <a:gd name="T3" fmla="*/ 909 h 4400"/>
              <a:gd name="T4" fmla="*/ 3397 w 3990"/>
              <a:gd name="T5" fmla="*/ 958 h 4400"/>
              <a:gd name="T6" fmla="*/ 2521 w 3990"/>
              <a:gd name="T7" fmla="*/ 698 h 4400"/>
              <a:gd name="T8" fmla="*/ 2195 w 3990"/>
              <a:gd name="T9" fmla="*/ 200 h 4400"/>
              <a:gd name="T10" fmla="*/ 1995 w 3990"/>
              <a:gd name="T11" fmla="*/ 0 h 4400"/>
              <a:gd name="T12" fmla="*/ 1795 w 3990"/>
              <a:gd name="T13" fmla="*/ 200 h 4400"/>
              <a:gd name="T14" fmla="*/ 1469 w 3990"/>
              <a:gd name="T15" fmla="*/ 698 h 4400"/>
              <a:gd name="T16" fmla="*/ 593 w 3990"/>
              <a:gd name="T17" fmla="*/ 958 h 4400"/>
              <a:gd name="T18" fmla="*/ 256 w 3990"/>
              <a:gd name="T19" fmla="*/ 909 h 4400"/>
              <a:gd name="T20" fmla="*/ 80 w 3990"/>
              <a:gd name="T21" fmla="*/ 941 h 4400"/>
              <a:gd name="T22" fmla="*/ 0 w 3990"/>
              <a:gd name="T23" fmla="*/ 1101 h 4400"/>
              <a:gd name="T24" fmla="*/ 749 w 3990"/>
              <a:gd name="T25" fmla="*/ 3406 h 4400"/>
              <a:gd name="T26" fmla="*/ 1379 w 3990"/>
              <a:gd name="T27" fmla="*/ 4111 h 4400"/>
              <a:gd name="T28" fmla="*/ 1995 w 3990"/>
              <a:gd name="T29" fmla="*/ 4400 h 4400"/>
              <a:gd name="T30" fmla="*/ 2611 w 3990"/>
              <a:gd name="T31" fmla="*/ 4111 h 4400"/>
              <a:gd name="T32" fmla="*/ 3241 w 3990"/>
              <a:gd name="T33" fmla="*/ 3406 h 4400"/>
              <a:gd name="T34" fmla="*/ 3990 w 3990"/>
              <a:gd name="T35" fmla="*/ 1101 h 4400"/>
              <a:gd name="T36" fmla="*/ 3910 w 3990"/>
              <a:gd name="T37" fmla="*/ 941 h 4400"/>
              <a:gd name="T38" fmla="*/ 1236 w 3990"/>
              <a:gd name="T39" fmla="*/ 3002 h 4400"/>
              <a:gd name="T40" fmla="*/ 1995 w 3990"/>
              <a:gd name="T41" fmla="*/ 2243 h 4400"/>
              <a:gd name="T42" fmla="*/ 1507 w 3990"/>
              <a:gd name="T43" fmla="*/ 1755 h 4400"/>
              <a:gd name="T44" fmla="*/ 1995 w 3990"/>
              <a:gd name="T45" fmla="*/ 1267 h 4400"/>
              <a:gd name="T46" fmla="*/ 2483 w 3990"/>
              <a:gd name="T47" fmla="*/ 1755 h 4400"/>
              <a:gd name="T48" fmla="*/ 1995 w 3990"/>
              <a:gd name="T49" fmla="*/ 2243 h 4400"/>
              <a:gd name="T50" fmla="*/ 2754 w 3990"/>
              <a:gd name="T51" fmla="*/ 3002 h 4400"/>
              <a:gd name="T52" fmla="*/ 1236 w 3990"/>
              <a:gd name="T53" fmla="*/ 3002 h 4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89" h="4400">
                <a:moveTo>
                  <a:pt x="3910" y="941"/>
                </a:moveTo>
                <a:cubicBezTo>
                  <a:pt x="3860" y="903"/>
                  <a:pt x="3794" y="891"/>
                  <a:pt x="3734" y="909"/>
                </a:cubicBezTo>
                <a:cubicBezTo>
                  <a:pt x="3623" y="941"/>
                  <a:pt x="3509" y="958"/>
                  <a:pt x="3397" y="958"/>
                </a:cubicBezTo>
                <a:cubicBezTo>
                  <a:pt x="3075" y="958"/>
                  <a:pt x="2755" y="863"/>
                  <a:pt x="2521" y="698"/>
                </a:cubicBezTo>
                <a:cubicBezTo>
                  <a:pt x="2314" y="553"/>
                  <a:pt x="2195" y="371"/>
                  <a:pt x="2195" y="200"/>
                </a:cubicBezTo>
                <a:cubicBezTo>
                  <a:pt x="2195" y="90"/>
                  <a:pt x="2105" y="0"/>
                  <a:pt x="1995" y="0"/>
                </a:cubicBezTo>
                <a:cubicBezTo>
                  <a:pt x="1885" y="0"/>
                  <a:pt x="1795" y="90"/>
                  <a:pt x="1795" y="200"/>
                </a:cubicBezTo>
                <a:cubicBezTo>
                  <a:pt x="1795" y="371"/>
                  <a:pt x="1676" y="553"/>
                  <a:pt x="1469" y="698"/>
                </a:cubicBezTo>
                <a:cubicBezTo>
                  <a:pt x="1235" y="863"/>
                  <a:pt x="915" y="958"/>
                  <a:pt x="593" y="958"/>
                </a:cubicBezTo>
                <a:cubicBezTo>
                  <a:pt x="481" y="958"/>
                  <a:pt x="367" y="941"/>
                  <a:pt x="256" y="909"/>
                </a:cubicBezTo>
                <a:cubicBezTo>
                  <a:pt x="196" y="891"/>
                  <a:pt x="130" y="903"/>
                  <a:pt x="80" y="941"/>
                </a:cubicBezTo>
                <a:cubicBezTo>
                  <a:pt x="30" y="979"/>
                  <a:pt x="0" y="1038"/>
                  <a:pt x="0" y="1101"/>
                </a:cubicBezTo>
                <a:cubicBezTo>
                  <a:pt x="3" y="2165"/>
                  <a:pt x="470" y="3002"/>
                  <a:pt x="749" y="3406"/>
                </a:cubicBezTo>
                <a:cubicBezTo>
                  <a:pt x="943" y="3689"/>
                  <a:pt x="1162" y="3933"/>
                  <a:pt x="1379" y="4111"/>
                </a:cubicBezTo>
                <a:cubicBezTo>
                  <a:pt x="1540" y="4243"/>
                  <a:pt x="1777" y="4400"/>
                  <a:pt x="1995" y="4400"/>
                </a:cubicBezTo>
                <a:cubicBezTo>
                  <a:pt x="2213" y="4400"/>
                  <a:pt x="2450" y="4243"/>
                  <a:pt x="2611" y="4111"/>
                </a:cubicBezTo>
                <a:cubicBezTo>
                  <a:pt x="2828" y="3933"/>
                  <a:pt x="3047" y="3689"/>
                  <a:pt x="3241" y="3406"/>
                </a:cubicBezTo>
                <a:cubicBezTo>
                  <a:pt x="3520" y="3002"/>
                  <a:pt x="3987" y="2165"/>
                  <a:pt x="3990" y="1101"/>
                </a:cubicBezTo>
                <a:cubicBezTo>
                  <a:pt x="3990" y="1038"/>
                  <a:pt x="3960" y="979"/>
                  <a:pt x="3910" y="941"/>
                </a:cubicBezTo>
                <a:close/>
                <a:moveTo>
                  <a:pt x="1236" y="3002"/>
                </a:moveTo>
                <a:cubicBezTo>
                  <a:pt x="1236" y="2583"/>
                  <a:pt x="1576" y="2243"/>
                  <a:pt x="1995" y="2243"/>
                </a:cubicBezTo>
                <a:cubicBezTo>
                  <a:pt x="1725" y="2243"/>
                  <a:pt x="1507" y="2024"/>
                  <a:pt x="1507" y="1755"/>
                </a:cubicBezTo>
                <a:cubicBezTo>
                  <a:pt x="1507" y="1485"/>
                  <a:pt x="1725" y="1267"/>
                  <a:pt x="1995" y="1267"/>
                </a:cubicBezTo>
                <a:cubicBezTo>
                  <a:pt x="2265" y="1267"/>
                  <a:pt x="2483" y="1485"/>
                  <a:pt x="2483" y="1755"/>
                </a:cubicBezTo>
                <a:cubicBezTo>
                  <a:pt x="2483" y="2024"/>
                  <a:pt x="2265" y="2243"/>
                  <a:pt x="1995" y="2243"/>
                </a:cubicBezTo>
                <a:cubicBezTo>
                  <a:pt x="2414" y="2243"/>
                  <a:pt x="2754" y="2583"/>
                  <a:pt x="2754" y="3002"/>
                </a:cubicBezTo>
                <a:lnTo>
                  <a:pt x="1236" y="3002"/>
                </a:lnTo>
                <a:close/>
              </a:path>
            </a:pathLst>
          </a:custGeom>
          <a:gradFill>
            <a:gsLst>
              <a:gs pos="0">
                <a:schemeClr val="bg1"/>
              </a:gs>
              <a:gs pos="100000">
                <a:schemeClr val="bg1">
                  <a:alpha val="75000"/>
                </a:schemeClr>
              </a:gs>
            </a:gsLst>
            <a:lin ang="54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34" name="文本框 33"/>
          <p:cNvSpPr txBox="1"/>
          <p:nvPr>
            <p:custDataLst>
              <p:tags r:id="rId6"/>
            </p:custDataLst>
          </p:nvPr>
        </p:nvSpPr>
        <p:spPr>
          <a:xfrm>
            <a:off x="989496" y="4495392"/>
            <a:ext cx="2616611" cy="1097499"/>
          </a:xfrm>
          <a:prstGeom prst="rect">
            <a:avLst/>
          </a:prstGeom>
          <a:noFill/>
        </p:spPr>
        <p:txBody>
          <a:bodyPr wrap="square" lIns="0" r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增强管理精确度，确保数据准确无误，提升精细化水平。</a:t>
            </a:r>
            <a:endPar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43" name="椭圆 42"/>
          <p:cNvSpPr/>
          <p:nvPr>
            <p:custDataLst>
              <p:tags r:id="rId7"/>
            </p:custDataLst>
          </p:nvPr>
        </p:nvSpPr>
        <p:spPr>
          <a:xfrm>
            <a:off x="7504697" y="1350884"/>
            <a:ext cx="655843" cy="655843"/>
          </a:xfrm>
          <a:prstGeom prst="ellipse">
            <a:avLst/>
          </a:prstGeom>
          <a:solidFill>
            <a:srgbClr val="0D4894"/>
          </a:solidFill>
          <a:ln>
            <a:noFill/>
          </a:ln>
          <a:effectLst>
            <a:outerShdw blurRad="254000" dist="12700" dir="54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44" name="executive-manager_71028"/>
          <p:cNvSpPr>
            <a:spLocks noChangeAspect="1"/>
          </p:cNvSpPr>
          <p:nvPr>
            <p:custDataLst>
              <p:tags r:id="rId8"/>
            </p:custDataLst>
          </p:nvPr>
        </p:nvSpPr>
        <p:spPr bwMode="auto">
          <a:xfrm>
            <a:off x="7650134" y="1470080"/>
            <a:ext cx="369875" cy="369307"/>
          </a:xfrm>
          <a:custGeom>
            <a:avLst/>
            <a:gdLst>
              <a:gd name="connsiteX0" fmla="*/ 333891 w 578320"/>
              <a:gd name="connsiteY0" fmla="*/ 314976 h 577432"/>
              <a:gd name="connsiteX1" fmla="*/ 398475 w 578320"/>
              <a:gd name="connsiteY1" fmla="*/ 314976 h 577432"/>
              <a:gd name="connsiteX2" fmla="*/ 424308 w 578320"/>
              <a:gd name="connsiteY2" fmla="*/ 340761 h 577432"/>
              <a:gd name="connsiteX3" fmla="*/ 424308 w 578320"/>
              <a:gd name="connsiteY3" fmla="*/ 550726 h 577432"/>
              <a:gd name="connsiteX4" fmla="*/ 398475 w 578320"/>
              <a:gd name="connsiteY4" fmla="*/ 577432 h 577432"/>
              <a:gd name="connsiteX5" fmla="*/ 333891 w 578320"/>
              <a:gd name="connsiteY5" fmla="*/ 577432 h 577432"/>
              <a:gd name="connsiteX6" fmla="*/ 307135 w 578320"/>
              <a:gd name="connsiteY6" fmla="*/ 550726 h 577432"/>
              <a:gd name="connsiteX7" fmla="*/ 307135 w 578320"/>
              <a:gd name="connsiteY7" fmla="*/ 340761 h 577432"/>
              <a:gd name="connsiteX8" fmla="*/ 333891 w 578320"/>
              <a:gd name="connsiteY8" fmla="*/ 314976 h 577432"/>
              <a:gd name="connsiteX9" fmla="*/ 179853 w 578320"/>
              <a:gd name="connsiteY9" fmla="*/ 314976 h 577432"/>
              <a:gd name="connsiteX10" fmla="*/ 244456 w 578320"/>
              <a:gd name="connsiteY10" fmla="*/ 314976 h 577432"/>
              <a:gd name="connsiteX11" fmla="*/ 270297 w 578320"/>
              <a:gd name="connsiteY11" fmla="*/ 340761 h 577432"/>
              <a:gd name="connsiteX12" fmla="*/ 270297 w 578320"/>
              <a:gd name="connsiteY12" fmla="*/ 550726 h 577432"/>
              <a:gd name="connsiteX13" fmla="*/ 244456 w 578320"/>
              <a:gd name="connsiteY13" fmla="*/ 577432 h 577432"/>
              <a:gd name="connsiteX14" fmla="*/ 179853 w 578320"/>
              <a:gd name="connsiteY14" fmla="*/ 577432 h 577432"/>
              <a:gd name="connsiteX15" fmla="*/ 154012 w 578320"/>
              <a:gd name="connsiteY15" fmla="*/ 550726 h 577432"/>
              <a:gd name="connsiteX16" fmla="*/ 154012 w 578320"/>
              <a:gd name="connsiteY16" fmla="*/ 340761 h 577432"/>
              <a:gd name="connsiteX17" fmla="*/ 179853 w 578320"/>
              <a:gd name="connsiteY17" fmla="*/ 314976 h 577432"/>
              <a:gd name="connsiteX18" fmla="*/ 486981 w 578320"/>
              <a:gd name="connsiteY18" fmla="*/ 235677 h 577432"/>
              <a:gd name="connsiteX19" fmla="*/ 551564 w 578320"/>
              <a:gd name="connsiteY19" fmla="*/ 235677 h 577432"/>
              <a:gd name="connsiteX20" fmla="*/ 578320 w 578320"/>
              <a:gd name="connsiteY20" fmla="*/ 262391 h 577432"/>
              <a:gd name="connsiteX21" fmla="*/ 578320 w 578320"/>
              <a:gd name="connsiteY21" fmla="*/ 550718 h 577432"/>
              <a:gd name="connsiteX22" fmla="*/ 551564 w 578320"/>
              <a:gd name="connsiteY22" fmla="*/ 577432 h 577432"/>
              <a:gd name="connsiteX23" fmla="*/ 486981 w 578320"/>
              <a:gd name="connsiteY23" fmla="*/ 577432 h 577432"/>
              <a:gd name="connsiteX24" fmla="*/ 461147 w 578320"/>
              <a:gd name="connsiteY24" fmla="*/ 550718 h 577432"/>
              <a:gd name="connsiteX25" fmla="*/ 461147 w 578320"/>
              <a:gd name="connsiteY25" fmla="*/ 262391 h 577432"/>
              <a:gd name="connsiteX26" fmla="*/ 486981 w 578320"/>
              <a:gd name="connsiteY26" fmla="*/ 235677 h 577432"/>
              <a:gd name="connsiteX27" fmla="*/ 25833 w 578320"/>
              <a:gd name="connsiteY27" fmla="*/ 235677 h 577432"/>
              <a:gd name="connsiteX28" fmla="*/ 90417 w 578320"/>
              <a:gd name="connsiteY28" fmla="*/ 235677 h 577432"/>
              <a:gd name="connsiteX29" fmla="*/ 117173 w 578320"/>
              <a:gd name="connsiteY29" fmla="*/ 262391 h 577432"/>
              <a:gd name="connsiteX30" fmla="*/ 117173 w 578320"/>
              <a:gd name="connsiteY30" fmla="*/ 550718 h 577432"/>
              <a:gd name="connsiteX31" fmla="*/ 90417 w 578320"/>
              <a:gd name="connsiteY31" fmla="*/ 577432 h 577432"/>
              <a:gd name="connsiteX32" fmla="*/ 25833 w 578320"/>
              <a:gd name="connsiteY32" fmla="*/ 577432 h 577432"/>
              <a:gd name="connsiteX33" fmla="*/ 0 w 578320"/>
              <a:gd name="connsiteY33" fmla="*/ 550718 h 577432"/>
              <a:gd name="connsiteX34" fmla="*/ 0 w 578320"/>
              <a:gd name="connsiteY34" fmla="*/ 262391 h 577432"/>
              <a:gd name="connsiteX35" fmla="*/ 25833 w 578320"/>
              <a:gd name="connsiteY35" fmla="*/ 235677 h 577432"/>
              <a:gd name="connsiteX36" fmla="*/ 297075 w 578320"/>
              <a:gd name="connsiteY36" fmla="*/ 158450 h 577432"/>
              <a:gd name="connsiteX37" fmla="*/ 326516 w 578320"/>
              <a:gd name="connsiteY37" fmla="*/ 181440 h 577432"/>
              <a:gd name="connsiteX38" fmla="*/ 297075 w 578320"/>
              <a:gd name="connsiteY38" fmla="*/ 205349 h 577432"/>
              <a:gd name="connsiteX39" fmla="*/ 282280 w 578320"/>
              <a:gd name="connsiteY39" fmla="*/ 81074 h 577432"/>
              <a:gd name="connsiteX40" fmla="*/ 282280 w 578320"/>
              <a:gd name="connsiteY40" fmla="*/ 124274 h 577432"/>
              <a:gd name="connsiteX41" fmla="*/ 255502 w 578320"/>
              <a:gd name="connsiteY41" fmla="*/ 101295 h 577432"/>
              <a:gd name="connsiteX42" fmla="*/ 282280 w 578320"/>
              <a:gd name="connsiteY42" fmla="*/ 81074 h 577432"/>
              <a:gd name="connsiteX43" fmla="*/ 289621 w 578320"/>
              <a:gd name="connsiteY43" fmla="*/ 35910 h 577432"/>
              <a:gd name="connsiteX44" fmla="*/ 282244 w 578320"/>
              <a:gd name="connsiteY44" fmla="*/ 44197 h 577432"/>
              <a:gd name="connsiteX45" fmla="*/ 282244 w 578320"/>
              <a:gd name="connsiteY45" fmla="*/ 57087 h 577432"/>
              <a:gd name="connsiteX46" fmla="*/ 225069 w 578320"/>
              <a:gd name="connsiteY46" fmla="*/ 106808 h 577432"/>
              <a:gd name="connsiteX47" fmla="*/ 282244 w 578320"/>
              <a:gd name="connsiteY47" fmla="*/ 155609 h 577432"/>
              <a:gd name="connsiteX48" fmla="*/ 282244 w 578320"/>
              <a:gd name="connsiteY48" fmla="*/ 205330 h 577432"/>
              <a:gd name="connsiteX49" fmla="*/ 237057 w 578320"/>
              <a:gd name="connsiteY49" fmla="*/ 170341 h 577432"/>
              <a:gd name="connsiteX50" fmla="*/ 222302 w 578320"/>
              <a:gd name="connsiteY50" fmla="*/ 185994 h 577432"/>
              <a:gd name="connsiteX51" fmla="*/ 282244 w 578320"/>
              <a:gd name="connsiteY51" fmla="*/ 229269 h 577432"/>
              <a:gd name="connsiteX52" fmla="*/ 282244 w 578320"/>
              <a:gd name="connsiteY52" fmla="*/ 244002 h 577432"/>
              <a:gd name="connsiteX53" fmla="*/ 289621 w 578320"/>
              <a:gd name="connsiteY53" fmla="*/ 252288 h 577432"/>
              <a:gd name="connsiteX54" fmla="*/ 296999 w 578320"/>
              <a:gd name="connsiteY54" fmla="*/ 244002 h 577432"/>
              <a:gd name="connsiteX55" fmla="*/ 296999 w 578320"/>
              <a:gd name="connsiteY55" fmla="*/ 229269 h 577432"/>
              <a:gd name="connsiteX56" fmla="*/ 356018 w 578320"/>
              <a:gd name="connsiteY56" fmla="*/ 179548 h 577432"/>
              <a:gd name="connsiteX57" fmla="*/ 296999 w 578320"/>
              <a:gd name="connsiteY57" fmla="*/ 126144 h 577432"/>
              <a:gd name="connsiteX58" fmla="*/ 296999 w 578320"/>
              <a:gd name="connsiteY58" fmla="*/ 81027 h 577432"/>
              <a:gd name="connsiteX59" fmla="*/ 338497 w 578320"/>
              <a:gd name="connsiteY59" fmla="*/ 106808 h 577432"/>
              <a:gd name="connsiteX60" fmla="*/ 353252 w 578320"/>
              <a:gd name="connsiteY60" fmla="*/ 92076 h 577432"/>
              <a:gd name="connsiteX61" fmla="*/ 296999 w 578320"/>
              <a:gd name="connsiteY61" fmla="*/ 57087 h 577432"/>
              <a:gd name="connsiteX62" fmla="*/ 296999 w 578320"/>
              <a:gd name="connsiteY62" fmla="*/ 44197 h 577432"/>
              <a:gd name="connsiteX63" fmla="*/ 289621 w 578320"/>
              <a:gd name="connsiteY63" fmla="*/ 35910 h 577432"/>
              <a:gd name="connsiteX64" fmla="*/ 288699 w 578320"/>
              <a:gd name="connsiteY64" fmla="*/ 0 h 577432"/>
              <a:gd name="connsiteX65" fmla="*/ 433481 w 578320"/>
              <a:gd name="connsiteY65" fmla="*/ 144559 h 577432"/>
              <a:gd name="connsiteX66" fmla="*/ 288699 w 578320"/>
              <a:gd name="connsiteY66" fmla="*/ 288198 h 577432"/>
              <a:gd name="connsiteX67" fmla="*/ 144839 w 578320"/>
              <a:gd name="connsiteY67" fmla="*/ 144559 h 577432"/>
              <a:gd name="connsiteX68" fmla="*/ 288699 w 578320"/>
              <a:gd name="connsiteY68"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578320" h="577432">
                <a:moveTo>
                  <a:pt x="333891" y="314976"/>
                </a:moveTo>
                <a:lnTo>
                  <a:pt x="398475" y="314976"/>
                </a:lnTo>
                <a:cubicBezTo>
                  <a:pt x="412314" y="314976"/>
                  <a:pt x="424308" y="326948"/>
                  <a:pt x="424308" y="340761"/>
                </a:cubicBezTo>
                <a:lnTo>
                  <a:pt x="424308" y="550726"/>
                </a:lnTo>
                <a:cubicBezTo>
                  <a:pt x="424308" y="565460"/>
                  <a:pt x="412314" y="577432"/>
                  <a:pt x="398475" y="577432"/>
                </a:cubicBezTo>
                <a:lnTo>
                  <a:pt x="333891" y="577432"/>
                </a:lnTo>
                <a:cubicBezTo>
                  <a:pt x="319129" y="577432"/>
                  <a:pt x="307135" y="565460"/>
                  <a:pt x="307135" y="550726"/>
                </a:cubicBezTo>
                <a:lnTo>
                  <a:pt x="307135" y="340761"/>
                </a:lnTo>
                <a:cubicBezTo>
                  <a:pt x="307135" y="326948"/>
                  <a:pt x="319129" y="314976"/>
                  <a:pt x="333891" y="314976"/>
                </a:cubicBezTo>
                <a:close/>
                <a:moveTo>
                  <a:pt x="179853" y="314976"/>
                </a:moveTo>
                <a:lnTo>
                  <a:pt x="244456" y="314976"/>
                </a:lnTo>
                <a:cubicBezTo>
                  <a:pt x="259222" y="314976"/>
                  <a:pt x="270297" y="326948"/>
                  <a:pt x="270297" y="340761"/>
                </a:cubicBezTo>
                <a:lnTo>
                  <a:pt x="270297" y="550726"/>
                </a:lnTo>
                <a:cubicBezTo>
                  <a:pt x="270297" y="565460"/>
                  <a:pt x="259222" y="577432"/>
                  <a:pt x="244456" y="577432"/>
                </a:cubicBezTo>
                <a:lnTo>
                  <a:pt x="179853" y="577432"/>
                </a:lnTo>
                <a:cubicBezTo>
                  <a:pt x="165087" y="577432"/>
                  <a:pt x="154012" y="565460"/>
                  <a:pt x="154012" y="550726"/>
                </a:cubicBezTo>
                <a:lnTo>
                  <a:pt x="154012" y="340761"/>
                </a:lnTo>
                <a:cubicBezTo>
                  <a:pt x="154012" y="326948"/>
                  <a:pt x="165087" y="314976"/>
                  <a:pt x="179853" y="314976"/>
                </a:cubicBezTo>
                <a:close/>
                <a:moveTo>
                  <a:pt x="486981" y="235677"/>
                </a:moveTo>
                <a:lnTo>
                  <a:pt x="551564" y="235677"/>
                </a:lnTo>
                <a:cubicBezTo>
                  <a:pt x="566326" y="235677"/>
                  <a:pt x="578320" y="247652"/>
                  <a:pt x="578320" y="262391"/>
                </a:cubicBezTo>
                <a:lnTo>
                  <a:pt x="578320" y="550718"/>
                </a:lnTo>
                <a:cubicBezTo>
                  <a:pt x="578320" y="565457"/>
                  <a:pt x="566326" y="577432"/>
                  <a:pt x="551564" y="577432"/>
                </a:cubicBezTo>
                <a:lnTo>
                  <a:pt x="486981" y="577432"/>
                </a:lnTo>
                <a:cubicBezTo>
                  <a:pt x="473141" y="577432"/>
                  <a:pt x="461147" y="565457"/>
                  <a:pt x="461147" y="550718"/>
                </a:cubicBezTo>
                <a:lnTo>
                  <a:pt x="461147" y="262391"/>
                </a:lnTo>
                <a:cubicBezTo>
                  <a:pt x="461147" y="247652"/>
                  <a:pt x="473141" y="235677"/>
                  <a:pt x="486981" y="235677"/>
                </a:cubicBezTo>
                <a:close/>
                <a:moveTo>
                  <a:pt x="25833" y="235677"/>
                </a:moveTo>
                <a:lnTo>
                  <a:pt x="90417" y="235677"/>
                </a:lnTo>
                <a:cubicBezTo>
                  <a:pt x="105179" y="235677"/>
                  <a:pt x="117173" y="247652"/>
                  <a:pt x="117173" y="262391"/>
                </a:cubicBezTo>
                <a:lnTo>
                  <a:pt x="117173" y="550718"/>
                </a:lnTo>
                <a:cubicBezTo>
                  <a:pt x="117173" y="565457"/>
                  <a:pt x="105179" y="577432"/>
                  <a:pt x="90417" y="577432"/>
                </a:cubicBezTo>
                <a:lnTo>
                  <a:pt x="25833" y="577432"/>
                </a:lnTo>
                <a:cubicBezTo>
                  <a:pt x="11994" y="577432"/>
                  <a:pt x="0" y="565457"/>
                  <a:pt x="0" y="550718"/>
                </a:cubicBezTo>
                <a:lnTo>
                  <a:pt x="0" y="262391"/>
                </a:lnTo>
                <a:cubicBezTo>
                  <a:pt x="0" y="247652"/>
                  <a:pt x="11994" y="235677"/>
                  <a:pt x="25833" y="235677"/>
                </a:cubicBezTo>
                <a:close/>
                <a:moveTo>
                  <a:pt x="297075" y="158450"/>
                </a:moveTo>
                <a:cubicBezTo>
                  <a:pt x="309956" y="161209"/>
                  <a:pt x="326516" y="165807"/>
                  <a:pt x="326516" y="181440"/>
                </a:cubicBezTo>
                <a:cubicBezTo>
                  <a:pt x="326516" y="197992"/>
                  <a:pt x="310876" y="204429"/>
                  <a:pt x="297075" y="205349"/>
                </a:cubicBezTo>
                <a:close/>
                <a:moveTo>
                  <a:pt x="282280" y="81074"/>
                </a:moveTo>
                <a:lnTo>
                  <a:pt x="282280" y="124274"/>
                </a:lnTo>
                <a:cubicBezTo>
                  <a:pt x="264736" y="120597"/>
                  <a:pt x="255502" y="113244"/>
                  <a:pt x="255502" y="101295"/>
                </a:cubicBezTo>
                <a:cubicBezTo>
                  <a:pt x="255502" y="91185"/>
                  <a:pt x="265659" y="81993"/>
                  <a:pt x="282280" y="81074"/>
                </a:cubicBezTo>
                <a:close/>
                <a:moveTo>
                  <a:pt x="289621" y="35910"/>
                </a:moveTo>
                <a:cubicBezTo>
                  <a:pt x="285010" y="35910"/>
                  <a:pt x="282244" y="40514"/>
                  <a:pt x="282244" y="44197"/>
                </a:cubicBezTo>
                <a:lnTo>
                  <a:pt x="282244" y="57087"/>
                </a:lnTo>
                <a:cubicBezTo>
                  <a:pt x="252734" y="58008"/>
                  <a:pt x="225069" y="74582"/>
                  <a:pt x="225069" y="106808"/>
                </a:cubicBezTo>
                <a:cubicBezTo>
                  <a:pt x="225069" y="133510"/>
                  <a:pt x="247201" y="149163"/>
                  <a:pt x="282244" y="155609"/>
                </a:cubicBezTo>
                <a:lnTo>
                  <a:pt x="282244" y="205330"/>
                </a:lnTo>
                <a:cubicBezTo>
                  <a:pt x="242590" y="203488"/>
                  <a:pt x="263800" y="170341"/>
                  <a:pt x="237057" y="170341"/>
                </a:cubicBezTo>
                <a:cubicBezTo>
                  <a:pt x="227835" y="170341"/>
                  <a:pt x="222302" y="175865"/>
                  <a:pt x="222302" y="185994"/>
                </a:cubicBezTo>
                <a:cubicBezTo>
                  <a:pt x="222302" y="204409"/>
                  <a:pt x="241668" y="228349"/>
                  <a:pt x="282244" y="229269"/>
                </a:cubicBezTo>
                <a:lnTo>
                  <a:pt x="282244" y="244002"/>
                </a:lnTo>
                <a:cubicBezTo>
                  <a:pt x="282244" y="248605"/>
                  <a:pt x="285010" y="252288"/>
                  <a:pt x="289621" y="252288"/>
                </a:cubicBezTo>
                <a:cubicBezTo>
                  <a:pt x="293310" y="252288"/>
                  <a:pt x="296999" y="248605"/>
                  <a:pt x="296999" y="244002"/>
                </a:cubicBezTo>
                <a:lnTo>
                  <a:pt x="296999" y="229269"/>
                </a:lnTo>
                <a:cubicBezTo>
                  <a:pt x="332042" y="227428"/>
                  <a:pt x="356018" y="210854"/>
                  <a:pt x="356018" y="179548"/>
                </a:cubicBezTo>
                <a:cubicBezTo>
                  <a:pt x="356018" y="142718"/>
                  <a:pt x="328353" y="133510"/>
                  <a:pt x="296999" y="126144"/>
                </a:cubicBezTo>
                <a:lnTo>
                  <a:pt x="296999" y="81027"/>
                </a:lnTo>
                <a:cubicBezTo>
                  <a:pt x="322820" y="81948"/>
                  <a:pt x="322820" y="106808"/>
                  <a:pt x="338497" y="106808"/>
                </a:cubicBezTo>
                <a:cubicBezTo>
                  <a:pt x="346796" y="106808"/>
                  <a:pt x="353252" y="101284"/>
                  <a:pt x="353252" y="92076"/>
                </a:cubicBezTo>
                <a:cubicBezTo>
                  <a:pt x="353252" y="69057"/>
                  <a:pt x="315442" y="57087"/>
                  <a:pt x="296999" y="57087"/>
                </a:cubicBezTo>
                <a:lnTo>
                  <a:pt x="296999" y="44197"/>
                </a:lnTo>
                <a:cubicBezTo>
                  <a:pt x="296999" y="40514"/>
                  <a:pt x="293310" y="35910"/>
                  <a:pt x="289621" y="35910"/>
                </a:cubicBezTo>
                <a:close/>
                <a:moveTo>
                  <a:pt x="288699" y="0"/>
                </a:moveTo>
                <a:cubicBezTo>
                  <a:pt x="368929" y="0"/>
                  <a:pt x="433481" y="64453"/>
                  <a:pt x="433481" y="144559"/>
                </a:cubicBezTo>
                <a:cubicBezTo>
                  <a:pt x="433481" y="223745"/>
                  <a:pt x="368929" y="288198"/>
                  <a:pt x="288699" y="288198"/>
                </a:cubicBezTo>
                <a:cubicBezTo>
                  <a:pt x="209392" y="288198"/>
                  <a:pt x="144839" y="223745"/>
                  <a:pt x="144839" y="144559"/>
                </a:cubicBezTo>
                <a:cubicBezTo>
                  <a:pt x="144839" y="64453"/>
                  <a:pt x="209392" y="0"/>
                  <a:pt x="288699" y="0"/>
                </a:cubicBezTo>
                <a:close/>
              </a:path>
            </a:pathLst>
          </a:custGeom>
          <a:gradFill>
            <a:gsLst>
              <a:gs pos="0">
                <a:schemeClr val="bg1"/>
              </a:gs>
              <a:gs pos="100000">
                <a:schemeClr val="bg1">
                  <a:alpha val="75000"/>
                </a:schemeClr>
              </a:gs>
            </a:gsLst>
            <a:lin ang="54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37" name="文本框 36"/>
          <p:cNvSpPr txBox="1"/>
          <p:nvPr>
            <p:custDataLst>
              <p:tags r:id="rId9"/>
            </p:custDataLst>
          </p:nvPr>
        </p:nvSpPr>
        <p:spPr>
          <a:xfrm>
            <a:off x="8390716" y="1094339"/>
            <a:ext cx="2853864" cy="1168173"/>
          </a:xfrm>
          <a:prstGeom prst="rect">
            <a:avLst/>
          </a:prstGeom>
          <a:noFill/>
        </p:spPr>
        <p:txBody>
          <a:bodyPr wrap="square" lIns="0" r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提供数据驱动决策支持，深度挖掘分析，辅助科学决策。</a:t>
            </a:r>
            <a:endPar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41" name="椭圆 40"/>
          <p:cNvSpPr/>
          <p:nvPr>
            <p:custDataLst>
              <p:tags r:id="rId10"/>
            </p:custDataLst>
          </p:nvPr>
        </p:nvSpPr>
        <p:spPr>
          <a:xfrm>
            <a:off x="8141177" y="3519677"/>
            <a:ext cx="655843" cy="655843"/>
          </a:xfrm>
          <a:prstGeom prst="ellipse">
            <a:avLst/>
          </a:prstGeom>
          <a:solidFill>
            <a:srgbClr val="0D4894"/>
          </a:solidFill>
          <a:ln>
            <a:noFill/>
          </a:ln>
          <a:effectLst>
            <a:outerShdw blurRad="254000" dist="12700" dir="54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42" name="executive-manager_71028"/>
          <p:cNvSpPr>
            <a:spLocks noChangeAspect="1"/>
          </p:cNvSpPr>
          <p:nvPr>
            <p:custDataLst>
              <p:tags r:id="rId11"/>
            </p:custDataLst>
          </p:nvPr>
        </p:nvSpPr>
        <p:spPr bwMode="auto">
          <a:xfrm>
            <a:off x="8326559" y="3639545"/>
            <a:ext cx="356360" cy="406403"/>
          </a:xfrm>
          <a:custGeom>
            <a:avLst/>
            <a:gdLst>
              <a:gd name="T0" fmla="*/ 4041 w 5067"/>
              <a:gd name="T1" fmla="*/ 2708 h 5787"/>
              <a:gd name="T2" fmla="*/ 2918 w 5067"/>
              <a:gd name="T3" fmla="*/ 2682 h 5787"/>
              <a:gd name="T4" fmla="*/ 2020 w 5067"/>
              <a:gd name="T5" fmla="*/ 0 h 5787"/>
              <a:gd name="T6" fmla="*/ 756 w 5067"/>
              <a:gd name="T7" fmla="*/ 2885 h 5787"/>
              <a:gd name="T8" fmla="*/ 0 w 5067"/>
              <a:gd name="T9" fmla="*/ 5084 h 5787"/>
              <a:gd name="T10" fmla="*/ 3496 w 5067"/>
              <a:gd name="T11" fmla="*/ 5262 h 5787"/>
              <a:gd name="T12" fmla="*/ 4559 w 5067"/>
              <a:gd name="T13" fmla="*/ 5256 h 5787"/>
              <a:gd name="T14" fmla="*/ 4515 w 5067"/>
              <a:gd name="T15" fmla="*/ 4732 h 5787"/>
              <a:gd name="T16" fmla="*/ 5067 w 5067"/>
              <a:gd name="T17" fmla="*/ 3660 h 5787"/>
              <a:gd name="T18" fmla="*/ 2628 w 5067"/>
              <a:gd name="T19" fmla="*/ 2837 h 5787"/>
              <a:gd name="T20" fmla="*/ 2579 w 5067"/>
              <a:gd name="T21" fmla="*/ 3212 h 5787"/>
              <a:gd name="T22" fmla="*/ 2173 w 5067"/>
              <a:gd name="T23" fmla="*/ 4005 h 5787"/>
              <a:gd name="T24" fmla="*/ 1767 w 5067"/>
              <a:gd name="T25" fmla="*/ 3212 h 5787"/>
              <a:gd name="T26" fmla="*/ 1718 w 5067"/>
              <a:gd name="T27" fmla="*/ 2837 h 5787"/>
              <a:gd name="T28" fmla="*/ 1804 w 5067"/>
              <a:gd name="T29" fmla="*/ 2776 h 5787"/>
              <a:gd name="T30" fmla="*/ 2340 w 5067"/>
              <a:gd name="T31" fmla="*/ 2827 h 5787"/>
              <a:gd name="T32" fmla="*/ 2603 w 5067"/>
              <a:gd name="T33" fmla="*/ 2781 h 5787"/>
              <a:gd name="T34" fmla="*/ 2909 w 5067"/>
              <a:gd name="T35" fmla="*/ 1692 h 5787"/>
              <a:gd name="T36" fmla="*/ 2335 w 5067"/>
              <a:gd name="T37" fmla="*/ 2502 h 5787"/>
              <a:gd name="T38" fmla="*/ 1653 w 5067"/>
              <a:gd name="T39" fmla="*/ 2192 h 5787"/>
              <a:gd name="T40" fmla="*/ 1433 w 5067"/>
              <a:gd name="T41" fmla="*/ 1667 h 5787"/>
              <a:gd name="T42" fmla="*/ 1347 w 5067"/>
              <a:gd name="T43" fmla="*/ 1578 h 5787"/>
              <a:gd name="T44" fmla="*/ 1408 w 5067"/>
              <a:gd name="T45" fmla="*/ 1418 h 5787"/>
              <a:gd name="T46" fmla="*/ 1432 w 5067"/>
              <a:gd name="T47" fmla="*/ 1211 h 5787"/>
              <a:gd name="T48" fmla="*/ 1520 w 5067"/>
              <a:gd name="T49" fmla="*/ 1157 h 5787"/>
              <a:gd name="T50" fmla="*/ 1987 w 5067"/>
              <a:gd name="T51" fmla="*/ 1203 h 5787"/>
              <a:gd name="T52" fmla="*/ 2094 w 5067"/>
              <a:gd name="T53" fmla="*/ 1200 h 5787"/>
              <a:gd name="T54" fmla="*/ 2861 w 5067"/>
              <a:gd name="T55" fmla="*/ 1354 h 5787"/>
              <a:gd name="T56" fmla="*/ 2913 w 5067"/>
              <a:gd name="T57" fmla="*/ 1418 h 5787"/>
              <a:gd name="T58" fmla="*/ 2998 w 5067"/>
              <a:gd name="T59" fmla="*/ 1479 h 5787"/>
              <a:gd name="T60" fmla="*/ 2971 w 5067"/>
              <a:gd name="T61" fmla="*/ 1629 h 5787"/>
              <a:gd name="T62" fmla="*/ 2909 w 5067"/>
              <a:gd name="T63" fmla="*/ 1692 h 5787"/>
              <a:gd name="T64" fmla="*/ 3807 w 5067"/>
              <a:gd name="T65" fmla="*/ 5256 h 5787"/>
              <a:gd name="T66" fmla="*/ 4266 w 5067"/>
              <a:gd name="T67" fmla="*/ 5256 h 5787"/>
              <a:gd name="T68" fmla="*/ 4449 w 5067"/>
              <a:gd name="T69" fmla="*/ 4318 h 5787"/>
              <a:gd name="T70" fmla="*/ 4055 w 5067"/>
              <a:gd name="T71" fmla="*/ 4886 h 5787"/>
              <a:gd name="T72" fmla="*/ 3919 w 5067"/>
              <a:gd name="T73" fmla="*/ 4835 h 5787"/>
              <a:gd name="T74" fmla="*/ 4198 w 5067"/>
              <a:gd name="T75" fmla="*/ 4078 h 5787"/>
              <a:gd name="T76" fmla="*/ 4047 w 5067"/>
              <a:gd name="T77" fmla="*/ 3360 h 5787"/>
              <a:gd name="T78" fmla="*/ 3491 w 5067"/>
              <a:gd name="T79" fmla="*/ 3778 h 5787"/>
              <a:gd name="T80" fmla="*/ 3362 w 5067"/>
              <a:gd name="T81" fmla="*/ 3715 h 5787"/>
              <a:gd name="T82" fmla="*/ 4050 w 5067"/>
              <a:gd name="T83" fmla="*/ 3009 h 5787"/>
              <a:gd name="T84" fmla="*/ 4449 w 5067"/>
              <a:gd name="T85" fmla="*/ 4318 h 5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67" h="5787">
                <a:moveTo>
                  <a:pt x="4770" y="2962"/>
                </a:moveTo>
                <a:cubicBezTo>
                  <a:pt x="4584" y="2795"/>
                  <a:pt x="4332" y="2708"/>
                  <a:pt x="4041" y="2708"/>
                </a:cubicBezTo>
                <a:cubicBezTo>
                  <a:pt x="3828" y="2708"/>
                  <a:pt x="3634" y="2756"/>
                  <a:pt x="3472" y="2850"/>
                </a:cubicBezTo>
                <a:lnTo>
                  <a:pt x="2918" y="2682"/>
                </a:lnTo>
                <a:cubicBezTo>
                  <a:pt x="4053" y="2682"/>
                  <a:pt x="3417" y="0"/>
                  <a:pt x="2325" y="0"/>
                </a:cubicBezTo>
                <a:lnTo>
                  <a:pt x="2020" y="0"/>
                </a:lnTo>
                <a:cubicBezTo>
                  <a:pt x="746" y="0"/>
                  <a:pt x="351" y="2682"/>
                  <a:pt x="1427" y="2682"/>
                </a:cubicBezTo>
                <a:lnTo>
                  <a:pt x="756" y="2885"/>
                </a:lnTo>
                <a:cubicBezTo>
                  <a:pt x="283" y="3021"/>
                  <a:pt x="2" y="5063"/>
                  <a:pt x="2" y="5063"/>
                </a:cubicBezTo>
                <a:cubicBezTo>
                  <a:pt x="1" y="5070"/>
                  <a:pt x="0" y="5077"/>
                  <a:pt x="0" y="5084"/>
                </a:cubicBezTo>
                <a:cubicBezTo>
                  <a:pt x="0" y="5183"/>
                  <a:pt x="80" y="5262"/>
                  <a:pt x="178" y="5262"/>
                </a:cubicBezTo>
                <a:lnTo>
                  <a:pt x="3496" y="5262"/>
                </a:lnTo>
                <a:cubicBezTo>
                  <a:pt x="3500" y="5552"/>
                  <a:pt x="3737" y="5787"/>
                  <a:pt x="4027" y="5787"/>
                </a:cubicBezTo>
                <a:cubicBezTo>
                  <a:pt x="4320" y="5787"/>
                  <a:pt x="4559" y="5549"/>
                  <a:pt x="4559" y="5256"/>
                </a:cubicBezTo>
                <a:cubicBezTo>
                  <a:pt x="4559" y="5140"/>
                  <a:pt x="4521" y="5032"/>
                  <a:pt x="4457" y="4945"/>
                </a:cubicBezTo>
                <a:cubicBezTo>
                  <a:pt x="4492" y="4881"/>
                  <a:pt x="4513" y="4809"/>
                  <a:pt x="4515" y="4732"/>
                </a:cubicBezTo>
                <a:cubicBezTo>
                  <a:pt x="4517" y="4665"/>
                  <a:pt x="4528" y="4649"/>
                  <a:pt x="4646" y="4538"/>
                </a:cubicBezTo>
                <a:cubicBezTo>
                  <a:pt x="4803" y="4391"/>
                  <a:pt x="5067" y="4145"/>
                  <a:pt x="5067" y="3660"/>
                </a:cubicBezTo>
                <a:cubicBezTo>
                  <a:pt x="5067" y="3382"/>
                  <a:pt x="4961" y="3134"/>
                  <a:pt x="4770" y="2962"/>
                </a:cubicBezTo>
                <a:close/>
                <a:moveTo>
                  <a:pt x="2628" y="2837"/>
                </a:moveTo>
                <a:lnTo>
                  <a:pt x="2584" y="3194"/>
                </a:lnTo>
                <a:cubicBezTo>
                  <a:pt x="2583" y="3200"/>
                  <a:pt x="2582" y="3206"/>
                  <a:pt x="2579" y="3212"/>
                </a:cubicBezTo>
                <a:lnTo>
                  <a:pt x="2228" y="3970"/>
                </a:lnTo>
                <a:cubicBezTo>
                  <a:pt x="2218" y="3991"/>
                  <a:pt x="2196" y="4005"/>
                  <a:pt x="2173" y="4005"/>
                </a:cubicBezTo>
                <a:cubicBezTo>
                  <a:pt x="2149" y="4005"/>
                  <a:pt x="2128" y="3991"/>
                  <a:pt x="2118" y="3970"/>
                </a:cubicBezTo>
                <a:lnTo>
                  <a:pt x="1767" y="3212"/>
                </a:lnTo>
                <a:cubicBezTo>
                  <a:pt x="1764" y="3206"/>
                  <a:pt x="1762" y="3200"/>
                  <a:pt x="1761" y="3194"/>
                </a:cubicBezTo>
                <a:lnTo>
                  <a:pt x="1718" y="2837"/>
                </a:lnTo>
                <a:cubicBezTo>
                  <a:pt x="1715" y="2815"/>
                  <a:pt x="1725" y="2793"/>
                  <a:pt x="1743" y="2781"/>
                </a:cubicBezTo>
                <a:cubicBezTo>
                  <a:pt x="1761" y="2768"/>
                  <a:pt x="1785" y="2766"/>
                  <a:pt x="1804" y="2776"/>
                </a:cubicBezTo>
                <a:cubicBezTo>
                  <a:pt x="1873" y="2810"/>
                  <a:pt x="1941" y="2827"/>
                  <a:pt x="2006" y="2827"/>
                </a:cubicBezTo>
                <a:lnTo>
                  <a:pt x="2340" y="2827"/>
                </a:lnTo>
                <a:cubicBezTo>
                  <a:pt x="2405" y="2827"/>
                  <a:pt x="2473" y="2810"/>
                  <a:pt x="2541" y="2776"/>
                </a:cubicBezTo>
                <a:cubicBezTo>
                  <a:pt x="2561" y="2766"/>
                  <a:pt x="2585" y="2768"/>
                  <a:pt x="2603" y="2781"/>
                </a:cubicBezTo>
                <a:cubicBezTo>
                  <a:pt x="2621" y="2793"/>
                  <a:pt x="2631" y="2815"/>
                  <a:pt x="2628" y="2837"/>
                </a:cubicBezTo>
                <a:close/>
                <a:moveTo>
                  <a:pt x="2909" y="1692"/>
                </a:moveTo>
                <a:cubicBezTo>
                  <a:pt x="2890" y="1836"/>
                  <a:pt x="2809" y="2023"/>
                  <a:pt x="2692" y="2192"/>
                </a:cubicBezTo>
                <a:cubicBezTo>
                  <a:pt x="2545" y="2406"/>
                  <a:pt x="2407" y="2502"/>
                  <a:pt x="2335" y="2502"/>
                </a:cubicBezTo>
                <a:lnTo>
                  <a:pt x="2011" y="2502"/>
                </a:lnTo>
                <a:cubicBezTo>
                  <a:pt x="1939" y="2502"/>
                  <a:pt x="1801" y="2406"/>
                  <a:pt x="1653" y="2192"/>
                </a:cubicBezTo>
                <a:cubicBezTo>
                  <a:pt x="1537" y="2023"/>
                  <a:pt x="1456" y="1836"/>
                  <a:pt x="1437" y="1692"/>
                </a:cubicBezTo>
                <a:lnTo>
                  <a:pt x="1433" y="1667"/>
                </a:lnTo>
                <a:lnTo>
                  <a:pt x="1375" y="1629"/>
                </a:lnTo>
                <a:cubicBezTo>
                  <a:pt x="1358" y="1618"/>
                  <a:pt x="1347" y="1599"/>
                  <a:pt x="1347" y="1578"/>
                </a:cubicBezTo>
                <a:lnTo>
                  <a:pt x="1347" y="1479"/>
                </a:lnTo>
                <a:cubicBezTo>
                  <a:pt x="1347" y="1445"/>
                  <a:pt x="1374" y="1418"/>
                  <a:pt x="1408" y="1418"/>
                </a:cubicBezTo>
                <a:lnTo>
                  <a:pt x="1432" y="1418"/>
                </a:lnTo>
                <a:lnTo>
                  <a:pt x="1432" y="1211"/>
                </a:lnTo>
                <a:cubicBezTo>
                  <a:pt x="1432" y="1190"/>
                  <a:pt x="1443" y="1171"/>
                  <a:pt x="1461" y="1160"/>
                </a:cubicBezTo>
                <a:cubicBezTo>
                  <a:pt x="1479" y="1149"/>
                  <a:pt x="1501" y="1148"/>
                  <a:pt x="1520" y="1157"/>
                </a:cubicBezTo>
                <a:cubicBezTo>
                  <a:pt x="1612" y="1203"/>
                  <a:pt x="1736" y="1209"/>
                  <a:pt x="1821" y="1209"/>
                </a:cubicBezTo>
                <a:cubicBezTo>
                  <a:pt x="1879" y="1209"/>
                  <a:pt x="1936" y="1206"/>
                  <a:pt x="1987" y="1203"/>
                </a:cubicBezTo>
                <a:cubicBezTo>
                  <a:pt x="2003" y="1202"/>
                  <a:pt x="2018" y="1202"/>
                  <a:pt x="2033" y="1201"/>
                </a:cubicBezTo>
                <a:cubicBezTo>
                  <a:pt x="2053" y="1200"/>
                  <a:pt x="2074" y="1200"/>
                  <a:pt x="2094" y="1200"/>
                </a:cubicBezTo>
                <a:cubicBezTo>
                  <a:pt x="2343" y="1200"/>
                  <a:pt x="2551" y="1264"/>
                  <a:pt x="2703" y="1312"/>
                </a:cubicBezTo>
                <a:cubicBezTo>
                  <a:pt x="2770" y="1333"/>
                  <a:pt x="2823" y="1349"/>
                  <a:pt x="2861" y="1354"/>
                </a:cubicBezTo>
                <a:cubicBezTo>
                  <a:pt x="2891" y="1358"/>
                  <a:pt x="2913" y="1384"/>
                  <a:pt x="2913" y="1414"/>
                </a:cubicBezTo>
                <a:lnTo>
                  <a:pt x="2913" y="1418"/>
                </a:lnTo>
                <a:lnTo>
                  <a:pt x="2938" y="1418"/>
                </a:lnTo>
                <a:cubicBezTo>
                  <a:pt x="2971" y="1418"/>
                  <a:pt x="2998" y="1445"/>
                  <a:pt x="2998" y="1479"/>
                </a:cubicBezTo>
                <a:lnTo>
                  <a:pt x="2998" y="1578"/>
                </a:lnTo>
                <a:cubicBezTo>
                  <a:pt x="2998" y="1599"/>
                  <a:pt x="2988" y="1618"/>
                  <a:pt x="2971" y="1629"/>
                </a:cubicBezTo>
                <a:lnTo>
                  <a:pt x="2912" y="1667"/>
                </a:lnTo>
                <a:lnTo>
                  <a:pt x="2909" y="1692"/>
                </a:lnTo>
                <a:close/>
                <a:moveTo>
                  <a:pt x="4037" y="5485"/>
                </a:moveTo>
                <a:cubicBezTo>
                  <a:pt x="3910" y="5485"/>
                  <a:pt x="3807" y="5383"/>
                  <a:pt x="3807" y="5256"/>
                </a:cubicBezTo>
                <a:cubicBezTo>
                  <a:pt x="3807" y="5129"/>
                  <a:pt x="3910" y="5026"/>
                  <a:pt x="4037" y="5026"/>
                </a:cubicBezTo>
                <a:cubicBezTo>
                  <a:pt x="4163" y="5026"/>
                  <a:pt x="4266" y="5129"/>
                  <a:pt x="4266" y="5256"/>
                </a:cubicBezTo>
                <a:cubicBezTo>
                  <a:pt x="4266" y="5383"/>
                  <a:pt x="4163" y="5485"/>
                  <a:pt x="4037" y="5485"/>
                </a:cubicBezTo>
                <a:close/>
                <a:moveTo>
                  <a:pt x="4449" y="4318"/>
                </a:moveTo>
                <a:cubicBezTo>
                  <a:pt x="4326" y="4433"/>
                  <a:pt x="4229" y="4524"/>
                  <a:pt x="4223" y="4723"/>
                </a:cubicBezTo>
                <a:cubicBezTo>
                  <a:pt x="4220" y="4813"/>
                  <a:pt x="4146" y="4886"/>
                  <a:pt x="4055" y="4886"/>
                </a:cubicBezTo>
                <a:lnTo>
                  <a:pt x="4040" y="4886"/>
                </a:lnTo>
                <a:cubicBezTo>
                  <a:pt x="3994" y="4886"/>
                  <a:pt x="3951" y="4867"/>
                  <a:pt x="3919" y="4835"/>
                </a:cubicBezTo>
                <a:cubicBezTo>
                  <a:pt x="3888" y="4802"/>
                  <a:pt x="3870" y="4758"/>
                  <a:pt x="3872" y="4712"/>
                </a:cubicBezTo>
                <a:cubicBezTo>
                  <a:pt x="3882" y="4375"/>
                  <a:pt x="4057" y="4210"/>
                  <a:pt x="4198" y="4078"/>
                </a:cubicBezTo>
                <a:cubicBezTo>
                  <a:pt x="4329" y="3955"/>
                  <a:pt x="4423" y="3867"/>
                  <a:pt x="4423" y="3656"/>
                </a:cubicBezTo>
                <a:cubicBezTo>
                  <a:pt x="4423" y="3412"/>
                  <a:pt x="4219" y="3360"/>
                  <a:pt x="4047" y="3360"/>
                </a:cubicBezTo>
                <a:cubicBezTo>
                  <a:pt x="3821" y="3360"/>
                  <a:pt x="3696" y="3451"/>
                  <a:pt x="3675" y="3630"/>
                </a:cubicBezTo>
                <a:cubicBezTo>
                  <a:pt x="3665" y="3721"/>
                  <a:pt x="3583" y="3787"/>
                  <a:pt x="3491" y="3778"/>
                </a:cubicBezTo>
                <a:lnTo>
                  <a:pt x="3476" y="3777"/>
                </a:lnTo>
                <a:cubicBezTo>
                  <a:pt x="3431" y="3772"/>
                  <a:pt x="3390" y="3750"/>
                  <a:pt x="3362" y="3715"/>
                </a:cubicBezTo>
                <a:cubicBezTo>
                  <a:pt x="3334" y="3679"/>
                  <a:pt x="3321" y="3634"/>
                  <a:pt x="3326" y="3590"/>
                </a:cubicBezTo>
                <a:cubicBezTo>
                  <a:pt x="3368" y="3232"/>
                  <a:pt x="3646" y="3009"/>
                  <a:pt x="4050" y="3009"/>
                </a:cubicBezTo>
                <a:cubicBezTo>
                  <a:pt x="4490" y="3009"/>
                  <a:pt x="4775" y="3265"/>
                  <a:pt x="4775" y="3660"/>
                </a:cubicBezTo>
                <a:cubicBezTo>
                  <a:pt x="4775" y="4014"/>
                  <a:pt x="4594" y="4183"/>
                  <a:pt x="4449" y="4318"/>
                </a:cubicBezTo>
                <a:close/>
              </a:path>
            </a:pathLst>
          </a:custGeom>
          <a:gradFill>
            <a:gsLst>
              <a:gs pos="0">
                <a:schemeClr val="bg1"/>
              </a:gs>
              <a:gs pos="100000">
                <a:schemeClr val="bg1">
                  <a:alpha val="75000"/>
                </a:schemeClr>
              </a:gs>
            </a:gsLst>
            <a:lin ang="54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0D4894"/>
              </a:solidFill>
              <a:latin typeface="微软雅黑" panose="020B0503020204020204" pitchFamily="34" charset="-122"/>
              <a:ea typeface="微软雅黑" panose="020B0503020204020204" pitchFamily="34" charset="-122"/>
            </a:endParaRPr>
          </a:p>
        </p:txBody>
      </p:sp>
      <p:sp>
        <p:nvSpPr>
          <p:cNvPr id="40" name="文本框 39"/>
          <p:cNvSpPr txBox="1"/>
          <p:nvPr>
            <p:custDataLst>
              <p:tags r:id="rId12"/>
            </p:custDataLst>
          </p:nvPr>
        </p:nvSpPr>
        <p:spPr>
          <a:xfrm>
            <a:off x="8958636" y="3253607"/>
            <a:ext cx="2766204" cy="1462090"/>
          </a:xfrm>
          <a:prstGeom prst="rect">
            <a:avLst/>
          </a:prstGeom>
          <a:noFill/>
        </p:spPr>
        <p:txBody>
          <a:bodyPr wrap="square" lIns="0" r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spc="1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mn-ea"/>
              </a:rPr>
              <a:t>推动教育信息化进程，示范引领智能、高效、安全管理模式。</a:t>
            </a:r>
          </a:p>
        </p:txBody>
      </p:sp>
      <p:sp>
        <p:nvSpPr>
          <p:cNvPr id="96" name="标题 95"/>
          <p:cNvSpPr>
            <a:spLocks noGrp="1"/>
          </p:cNvSpPr>
          <p:nvPr>
            <p:ph type="title"/>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研究目的及意义</a:t>
            </a:r>
          </a:p>
        </p:txBody>
      </p:sp>
      <p:grpSp>
        <p:nvGrpSpPr>
          <p:cNvPr id="6" name="组合 5"/>
          <p:cNvGrpSpPr/>
          <p:nvPr/>
        </p:nvGrpSpPr>
        <p:grpSpPr>
          <a:xfrm>
            <a:off x="5352415" y="2785110"/>
            <a:ext cx="1399081" cy="1128829"/>
            <a:chOff x="12786" y="4885"/>
            <a:chExt cx="513" cy="414"/>
          </a:xfrm>
          <a:solidFill>
            <a:schemeClr val="bg1"/>
          </a:solidFill>
        </p:grpSpPr>
        <p:sp>
          <p:nvSpPr>
            <p:cNvPr id="881" name="Freeform 253"/>
            <p:cNvSpPr>
              <a:spLocks noEditPoints="1"/>
            </p:cNvSpPr>
            <p:nvPr>
              <p:custDataLst>
                <p:tags r:id="rId14"/>
              </p:custDataLst>
            </p:nvPr>
          </p:nvSpPr>
          <p:spPr bwMode="auto">
            <a:xfrm>
              <a:off x="13093" y="4885"/>
              <a:ext cx="206" cy="209"/>
            </a:xfrm>
            <a:custGeom>
              <a:avLst/>
              <a:gdLst>
                <a:gd name="T0" fmla="*/ 83 w 91"/>
                <a:gd name="T1" fmla="*/ 40 h 92"/>
                <a:gd name="T2" fmla="*/ 76 w 91"/>
                <a:gd name="T3" fmla="*/ 29 h 92"/>
                <a:gd name="T4" fmla="*/ 81 w 91"/>
                <a:gd name="T5" fmla="*/ 20 h 92"/>
                <a:gd name="T6" fmla="*/ 75 w 91"/>
                <a:gd name="T7" fmla="*/ 11 h 92"/>
                <a:gd name="T8" fmla="*/ 67 w 91"/>
                <a:gd name="T9" fmla="*/ 16 h 92"/>
                <a:gd name="T10" fmla="*/ 54 w 91"/>
                <a:gd name="T11" fmla="*/ 13 h 92"/>
                <a:gd name="T12" fmla="*/ 52 w 91"/>
                <a:gd name="T13" fmla="*/ 3 h 92"/>
                <a:gd name="T14" fmla="*/ 42 w 91"/>
                <a:gd name="T15" fmla="*/ 0 h 92"/>
                <a:gd name="T16" fmla="*/ 39 w 91"/>
                <a:gd name="T17" fmla="*/ 9 h 92"/>
                <a:gd name="T18" fmla="*/ 28 w 91"/>
                <a:gd name="T19" fmla="*/ 16 h 92"/>
                <a:gd name="T20" fmla="*/ 19 w 91"/>
                <a:gd name="T21" fmla="*/ 11 h 92"/>
                <a:gd name="T22" fmla="*/ 11 w 91"/>
                <a:gd name="T23" fmla="*/ 16 h 92"/>
                <a:gd name="T24" fmla="*/ 15 w 91"/>
                <a:gd name="T25" fmla="*/ 25 h 92"/>
                <a:gd name="T26" fmla="*/ 12 w 91"/>
                <a:gd name="T27" fmla="*/ 37 h 92"/>
                <a:gd name="T28" fmla="*/ 2 w 91"/>
                <a:gd name="T29" fmla="*/ 40 h 92"/>
                <a:gd name="T30" fmla="*/ 0 w 91"/>
                <a:gd name="T31" fmla="*/ 50 h 92"/>
                <a:gd name="T32" fmla="*/ 9 w 91"/>
                <a:gd name="T33" fmla="*/ 52 h 92"/>
                <a:gd name="T34" fmla="*/ 16 w 91"/>
                <a:gd name="T35" fmla="*/ 64 h 92"/>
                <a:gd name="T36" fmla="*/ 11 w 91"/>
                <a:gd name="T37" fmla="*/ 72 h 92"/>
                <a:gd name="T38" fmla="*/ 16 w 91"/>
                <a:gd name="T39" fmla="*/ 81 h 92"/>
                <a:gd name="T40" fmla="*/ 24 w 91"/>
                <a:gd name="T41" fmla="*/ 77 h 92"/>
                <a:gd name="T42" fmla="*/ 37 w 91"/>
                <a:gd name="T43" fmla="*/ 80 h 92"/>
                <a:gd name="T44" fmla="*/ 39 w 91"/>
                <a:gd name="T45" fmla="*/ 89 h 92"/>
                <a:gd name="T46" fmla="*/ 49 w 91"/>
                <a:gd name="T47" fmla="*/ 92 h 92"/>
                <a:gd name="T48" fmla="*/ 52 w 91"/>
                <a:gd name="T49" fmla="*/ 83 h 92"/>
                <a:gd name="T50" fmla="*/ 63 w 91"/>
                <a:gd name="T51" fmla="*/ 76 h 92"/>
                <a:gd name="T52" fmla="*/ 72 w 91"/>
                <a:gd name="T53" fmla="*/ 81 h 92"/>
                <a:gd name="T54" fmla="*/ 81 w 91"/>
                <a:gd name="T55" fmla="*/ 76 h 92"/>
                <a:gd name="T56" fmla="*/ 76 w 91"/>
                <a:gd name="T57" fmla="*/ 68 h 92"/>
                <a:gd name="T58" fmla="*/ 79 w 91"/>
                <a:gd name="T59" fmla="*/ 55 h 92"/>
                <a:gd name="T60" fmla="*/ 89 w 91"/>
                <a:gd name="T61" fmla="*/ 52 h 92"/>
                <a:gd name="T62" fmla="*/ 91 w 91"/>
                <a:gd name="T63" fmla="*/ 43 h 92"/>
                <a:gd name="T64" fmla="*/ 46 w 91"/>
                <a:gd name="T65" fmla="*/ 58 h 92"/>
                <a:gd name="T66" fmla="*/ 46 w 91"/>
                <a:gd name="T67" fmla="*/ 35 h 92"/>
                <a:gd name="T68" fmla="*/ 46 w 91"/>
                <a:gd name="T6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92">
                  <a:moveTo>
                    <a:pt x="89" y="40"/>
                  </a:moveTo>
                  <a:cubicBezTo>
                    <a:pt x="83" y="40"/>
                    <a:pt x="83" y="40"/>
                    <a:pt x="83" y="40"/>
                  </a:cubicBezTo>
                  <a:cubicBezTo>
                    <a:pt x="81" y="40"/>
                    <a:pt x="80" y="39"/>
                    <a:pt x="79" y="37"/>
                  </a:cubicBezTo>
                  <a:cubicBezTo>
                    <a:pt x="76" y="29"/>
                    <a:pt x="76" y="29"/>
                    <a:pt x="76" y="29"/>
                  </a:cubicBezTo>
                  <a:cubicBezTo>
                    <a:pt x="75" y="27"/>
                    <a:pt x="75" y="26"/>
                    <a:pt x="76" y="25"/>
                  </a:cubicBezTo>
                  <a:cubicBezTo>
                    <a:pt x="81" y="20"/>
                    <a:pt x="81" y="20"/>
                    <a:pt x="81" y="20"/>
                  </a:cubicBezTo>
                  <a:cubicBezTo>
                    <a:pt x="82" y="19"/>
                    <a:pt x="82" y="17"/>
                    <a:pt x="81" y="16"/>
                  </a:cubicBezTo>
                  <a:cubicBezTo>
                    <a:pt x="75" y="11"/>
                    <a:pt x="75" y="11"/>
                    <a:pt x="75" y="11"/>
                  </a:cubicBezTo>
                  <a:cubicBezTo>
                    <a:pt x="74" y="10"/>
                    <a:pt x="73" y="10"/>
                    <a:pt x="72" y="11"/>
                  </a:cubicBezTo>
                  <a:cubicBezTo>
                    <a:pt x="67" y="16"/>
                    <a:pt x="67" y="16"/>
                    <a:pt x="67" y="16"/>
                  </a:cubicBezTo>
                  <a:cubicBezTo>
                    <a:pt x="66" y="17"/>
                    <a:pt x="64" y="17"/>
                    <a:pt x="63" y="16"/>
                  </a:cubicBezTo>
                  <a:cubicBezTo>
                    <a:pt x="54" y="13"/>
                    <a:pt x="54" y="13"/>
                    <a:pt x="54" y="13"/>
                  </a:cubicBezTo>
                  <a:cubicBezTo>
                    <a:pt x="53" y="12"/>
                    <a:pt x="52" y="11"/>
                    <a:pt x="52" y="9"/>
                  </a:cubicBezTo>
                  <a:cubicBezTo>
                    <a:pt x="52" y="3"/>
                    <a:pt x="52" y="3"/>
                    <a:pt x="52" y="3"/>
                  </a:cubicBezTo>
                  <a:cubicBezTo>
                    <a:pt x="52" y="2"/>
                    <a:pt x="51" y="0"/>
                    <a:pt x="49" y="0"/>
                  </a:cubicBezTo>
                  <a:cubicBezTo>
                    <a:pt x="42" y="0"/>
                    <a:pt x="42" y="0"/>
                    <a:pt x="42" y="0"/>
                  </a:cubicBezTo>
                  <a:cubicBezTo>
                    <a:pt x="41" y="0"/>
                    <a:pt x="39" y="2"/>
                    <a:pt x="39" y="3"/>
                  </a:cubicBezTo>
                  <a:cubicBezTo>
                    <a:pt x="39" y="9"/>
                    <a:pt x="39" y="9"/>
                    <a:pt x="39" y="9"/>
                  </a:cubicBezTo>
                  <a:cubicBezTo>
                    <a:pt x="39" y="11"/>
                    <a:pt x="38" y="12"/>
                    <a:pt x="37" y="13"/>
                  </a:cubicBezTo>
                  <a:cubicBezTo>
                    <a:pt x="28" y="16"/>
                    <a:pt x="28" y="16"/>
                    <a:pt x="28" y="16"/>
                  </a:cubicBezTo>
                  <a:cubicBezTo>
                    <a:pt x="27" y="17"/>
                    <a:pt x="25" y="17"/>
                    <a:pt x="24" y="16"/>
                  </a:cubicBezTo>
                  <a:cubicBezTo>
                    <a:pt x="19" y="11"/>
                    <a:pt x="19" y="11"/>
                    <a:pt x="19" y="11"/>
                  </a:cubicBezTo>
                  <a:cubicBezTo>
                    <a:pt x="18" y="10"/>
                    <a:pt x="17" y="10"/>
                    <a:pt x="16" y="11"/>
                  </a:cubicBezTo>
                  <a:cubicBezTo>
                    <a:pt x="11" y="16"/>
                    <a:pt x="11" y="16"/>
                    <a:pt x="11" y="16"/>
                  </a:cubicBezTo>
                  <a:cubicBezTo>
                    <a:pt x="10" y="17"/>
                    <a:pt x="10" y="19"/>
                    <a:pt x="11" y="20"/>
                  </a:cubicBezTo>
                  <a:cubicBezTo>
                    <a:pt x="15" y="25"/>
                    <a:pt x="15" y="25"/>
                    <a:pt x="15" y="25"/>
                  </a:cubicBezTo>
                  <a:cubicBezTo>
                    <a:pt x="16" y="26"/>
                    <a:pt x="16" y="27"/>
                    <a:pt x="16" y="29"/>
                  </a:cubicBezTo>
                  <a:cubicBezTo>
                    <a:pt x="12" y="37"/>
                    <a:pt x="12" y="37"/>
                    <a:pt x="12" y="37"/>
                  </a:cubicBezTo>
                  <a:cubicBezTo>
                    <a:pt x="12" y="39"/>
                    <a:pt x="10" y="40"/>
                    <a:pt x="9" y="40"/>
                  </a:cubicBezTo>
                  <a:cubicBezTo>
                    <a:pt x="2" y="40"/>
                    <a:pt x="2" y="40"/>
                    <a:pt x="2" y="40"/>
                  </a:cubicBezTo>
                  <a:cubicBezTo>
                    <a:pt x="1" y="40"/>
                    <a:pt x="0" y="41"/>
                    <a:pt x="0" y="43"/>
                  </a:cubicBezTo>
                  <a:cubicBezTo>
                    <a:pt x="0" y="50"/>
                    <a:pt x="0" y="50"/>
                    <a:pt x="0" y="50"/>
                  </a:cubicBezTo>
                  <a:cubicBezTo>
                    <a:pt x="0" y="51"/>
                    <a:pt x="1" y="52"/>
                    <a:pt x="2" y="52"/>
                  </a:cubicBezTo>
                  <a:cubicBezTo>
                    <a:pt x="9" y="52"/>
                    <a:pt x="9" y="52"/>
                    <a:pt x="9" y="52"/>
                  </a:cubicBezTo>
                  <a:cubicBezTo>
                    <a:pt x="10" y="52"/>
                    <a:pt x="12" y="54"/>
                    <a:pt x="12" y="55"/>
                  </a:cubicBezTo>
                  <a:cubicBezTo>
                    <a:pt x="16" y="64"/>
                    <a:pt x="16" y="64"/>
                    <a:pt x="16" y="64"/>
                  </a:cubicBezTo>
                  <a:cubicBezTo>
                    <a:pt x="16" y="65"/>
                    <a:pt x="16" y="67"/>
                    <a:pt x="15" y="68"/>
                  </a:cubicBezTo>
                  <a:cubicBezTo>
                    <a:pt x="11" y="72"/>
                    <a:pt x="11" y="72"/>
                    <a:pt x="11" y="72"/>
                  </a:cubicBezTo>
                  <a:cubicBezTo>
                    <a:pt x="10" y="73"/>
                    <a:pt x="10" y="75"/>
                    <a:pt x="11" y="76"/>
                  </a:cubicBezTo>
                  <a:cubicBezTo>
                    <a:pt x="16" y="81"/>
                    <a:pt x="16" y="81"/>
                    <a:pt x="16" y="81"/>
                  </a:cubicBezTo>
                  <a:cubicBezTo>
                    <a:pt x="17" y="82"/>
                    <a:pt x="18" y="82"/>
                    <a:pt x="19" y="81"/>
                  </a:cubicBezTo>
                  <a:cubicBezTo>
                    <a:pt x="24" y="77"/>
                    <a:pt x="24" y="77"/>
                    <a:pt x="24" y="77"/>
                  </a:cubicBezTo>
                  <a:cubicBezTo>
                    <a:pt x="25" y="76"/>
                    <a:pt x="27" y="75"/>
                    <a:pt x="28" y="76"/>
                  </a:cubicBezTo>
                  <a:cubicBezTo>
                    <a:pt x="37" y="80"/>
                    <a:pt x="37" y="80"/>
                    <a:pt x="37" y="80"/>
                  </a:cubicBezTo>
                  <a:cubicBezTo>
                    <a:pt x="38" y="80"/>
                    <a:pt x="39" y="82"/>
                    <a:pt x="39" y="83"/>
                  </a:cubicBezTo>
                  <a:cubicBezTo>
                    <a:pt x="39" y="89"/>
                    <a:pt x="39" y="89"/>
                    <a:pt x="39" y="89"/>
                  </a:cubicBezTo>
                  <a:cubicBezTo>
                    <a:pt x="39" y="91"/>
                    <a:pt x="41" y="92"/>
                    <a:pt x="42" y="92"/>
                  </a:cubicBezTo>
                  <a:cubicBezTo>
                    <a:pt x="49" y="92"/>
                    <a:pt x="49" y="92"/>
                    <a:pt x="49" y="92"/>
                  </a:cubicBezTo>
                  <a:cubicBezTo>
                    <a:pt x="51" y="92"/>
                    <a:pt x="52" y="91"/>
                    <a:pt x="52" y="89"/>
                  </a:cubicBezTo>
                  <a:cubicBezTo>
                    <a:pt x="52" y="83"/>
                    <a:pt x="52" y="83"/>
                    <a:pt x="52" y="83"/>
                  </a:cubicBezTo>
                  <a:cubicBezTo>
                    <a:pt x="52" y="82"/>
                    <a:pt x="53" y="80"/>
                    <a:pt x="54" y="80"/>
                  </a:cubicBezTo>
                  <a:cubicBezTo>
                    <a:pt x="63" y="76"/>
                    <a:pt x="63" y="76"/>
                    <a:pt x="63" y="76"/>
                  </a:cubicBezTo>
                  <a:cubicBezTo>
                    <a:pt x="64" y="75"/>
                    <a:pt x="66" y="76"/>
                    <a:pt x="67" y="77"/>
                  </a:cubicBezTo>
                  <a:cubicBezTo>
                    <a:pt x="72" y="81"/>
                    <a:pt x="72" y="81"/>
                    <a:pt x="72" y="81"/>
                  </a:cubicBezTo>
                  <a:cubicBezTo>
                    <a:pt x="73" y="82"/>
                    <a:pt x="74" y="82"/>
                    <a:pt x="75" y="81"/>
                  </a:cubicBezTo>
                  <a:cubicBezTo>
                    <a:pt x="81" y="76"/>
                    <a:pt x="81" y="76"/>
                    <a:pt x="81" y="76"/>
                  </a:cubicBezTo>
                  <a:cubicBezTo>
                    <a:pt x="82" y="75"/>
                    <a:pt x="82" y="73"/>
                    <a:pt x="81" y="72"/>
                  </a:cubicBezTo>
                  <a:cubicBezTo>
                    <a:pt x="76" y="68"/>
                    <a:pt x="76" y="68"/>
                    <a:pt x="76" y="68"/>
                  </a:cubicBezTo>
                  <a:cubicBezTo>
                    <a:pt x="75" y="67"/>
                    <a:pt x="75" y="65"/>
                    <a:pt x="76" y="64"/>
                  </a:cubicBezTo>
                  <a:cubicBezTo>
                    <a:pt x="79" y="55"/>
                    <a:pt x="79" y="55"/>
                    <a:pt x="79" y="55"/>
                  </a:cubicBezTo>
                  <a:cubicBezTo>
                    <a:pt x="80" y="54"/>
                    <a:pt x="81" y="52"/>
                    <a:pt x="83" y="52"/>
                  </a:cubicBezTo>
                  <a:cubicBezTo>
                    <a:pt x="89" y="52"/>
                    <a:pt x="89" y="52"/>
                    <a:pt x="89" y="52"/>
                  </a:cubicBezTo>
                  <a:cubicBezTo>
                    <a:pt x="90" y="52"/>
                    <a:pt x="91" y="51"/>
                    <a:pt x="91" y="50"/>
                  </a:cubicBezTo>
                  <a:cubicBezTo>
                    <a:pt x="91" y="43"/>
                    <a:pt x="91" y="43"/>
                    <a:pt x="91" y="43"/>
                  </a:cubicBezTo>
                  <a:cubicBezTo>
                    <a:pt x="91" y="41"/>
                    <a:pt x="90" y="40"/>
                    <a:pt x="89" y="40"/>
                  </a:cubicBezTo>
                  <a:close/>
                  <a:moveTo>
                    <a:pt x="46" y="58"/>
                  </a:moveTo>
                  <a:cubicBezTo>
                    <a:pt x="39" y="58"/>
                    <a:pt x="34" y="53"/>
                    <a:pt x="34" y="46"/>
                  </a:cubicBezTo>
                  <a:cubicBezTo>
                    <a:pt x="34" y="40"/>
                    <a:pt x="39" y="35"/>
                    <a:pt x="46" y="35"/>
                  </a:cubicBezTo>
                  <a:cubicBezTo>
                    <a:pt x="52" y="35"/>
                    <a:pt x="57" y="40"/>
                    <a:pt x="57" y="46"/>
                  </a:cubicBezTo>
                  <a:cubicBezTo>
                    <a:pt x="57" y="53"/>
                    <a:pt x="52" y="58"/>
                    <a:pt x="46"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cs typeface="思源黑体 CN Normal" panose="020B0400000000000000" charset="-122"/>
              </a:endParaRPr>
            </a:p>
          </p:txBody>
        </p:sp>
        <p:sp>
          <p:nvSpPr>
            <p:cNvPr id="882" name="Freeform 254"/>
            <p:cNvSpPr>
              <a:spLocks noEditPoints="1"/>
            </p:cNvSpPr>
            <p:nvPr>
              <p:custDataLst>
                <p:tags r:id="rId15"/>
              </p:custDataLst>
            </p:nvPr>
          </p:nvSpPr>
          <p:spPr bwMode="auto">
            <a:xfrm>
              <a:off x="12786" y="4973"/>
              <a:ext cx="324" cy="327"/>
            </a:xfrm>
            <a:custGeom>
              <a:avLst/>
              <a:gdLst>
                <a:gd name="T0" fmla="*/ 129 w 143"/>
                <a:gd name="T1" fmla="*/ 62 h 144"/>
                <a:gd name="T2" fmla="*/ 118 w 143"/>
                <a:gd name="T3" fmla="*/ 44 h 144"/>
                <a:gd name="T4" fmla="*/ 126 w 143"/>
                <a:gd name="T5" fmla="*/ 31 h 144"/>
                <a:gd name="T6" fmla="*/ 118 w 143"/>
                <a:gd name="T7" fmla="*/ 17 h 144"/>
                <a:gd name="T8" fmla="*/ 106 w 143"/>
                <a:gd name="T9" fmla="*/ 24 h 144"/>
                <a:gd name="T10" fmla="*/ 85 w 143"/>
                <a:gd name="T11" fmla="*/ 19 h 144"/>
                <a:gd name="T12" fmla="*/ 81 w 143"/>
                <a:gd name="T13" fmla="*/ 4 h 144"/>
                <a:gd name="T14" fmla="*/ 66 w 143"/>
                <a:gd name="T15" fmla="*/ 0 h 144"/>
                <a:gd name="T16" fmla="*/ 62 w 143"/>
                <a:gd name="T17" fmla="*/ 14 h 144"/>
                <a:gd name="T18" fmla="*/ 44 w 143"/>
                <a:gd name="T19" fmla="*/ 25 h 144"/>
                <a:gd name="T20" fmla="*/ 31 w 143"/>
                <a:gd name="T21" fmla="*/ 17 h 144"/>
                <a:gd name="T22" fmla="*/ 17 w 143"/>
                <a:gd name="T23" fmla="*/ 25 h 144"/>
                <a:gd name="T24" fmla="*/ 24 w 143"/>
                <a:gd name="T25" fmla="*/ 38 h 144"/>
                <a:gd name="T26" fmla="*/ 19 w 143"/>
                <a:gd name="T27" fmla="*/ 58 h 144"/>
                <a:gd name="T28" fmla="*/ 4 w 143"/>
                <a:gd name="T29" fmla="*/ 62 h 144"/>
                <a:gd name="T30" fmla="*/ 0 w 143"/>
                <a:gd name="T31" fmla="*/ 77 h 144"/>
                <a:gd name="T32" fmla="*/ 14 w 143"/>
                <a:gd name="T33" fmla="*/ 81 h 144"/>
                <a:gd name="T34" fmla="*/ 25 w 143"/>
                <a:gd name="T35" fmla="*/ 99 h 144"/>
                <a:gd name="T36" fmla="*/ 17 w 143"/>
                <a:gd name="T37" fmla="*/ 113 h 144"/>
                <a:gd name="T38" fmla="*/ 25 w 143"/>
                <a:gd name="T39" fmla="*/ 126 h 144"/>
                <a:gd name="T40" fmla="*/ 37 w 143"/>
                <a:gd name="T41" fmla="*/ 120 h 144"/>
                <a:gd name="T42" fmla="*/ 58 w 143"/>
                <a:gd name="T43" fmla="*/ 124 h 144"/>
                <a:gd name="T44" fmla="*/ 62 w 143"/>
                <a:gd name="T45" fmla="*/ 139 h 144"/>
                <a:gd name="T46" fmla="*/ 77 w 143"/>
                <a:gd name="T47" fmla="*/ 144 h 144"/>
                <a:gd name="T48" fmla="*/ 81 w 143"/>
                <a:gd name="T49" fmla="*/ 130 h 144"/>
                <a:gd name="T50" fmla="*/ 99 w 143"/>
                <a:gd name="T51" fmla="*/ 119 h 144"/>
                <a:gd name="T52" fmla="*/ 113 w 143"/>
                <a:gd name="T53" fmla="*/ 126 h 144"/>
                <a:gd name="T54" fmla="*/ 126 w 143"/>
                <a:gd name="T55" fmla="*/ 118 h 144"/>
                <a:gd name="T56" fmla="*/ 119 w 143"/>
                <a:gd name="T57" fmla="*/ 106 h 144"/>
                <a:gd name="T58" fmla="*/ 124 w 143"/>
                <a:gd name="T59" fmla="*/ 85 h 144"/>
                <a:gd name="T60" fmla="*/ 139 w 143"/>
                <a:gd name="T61" fmla="*/ 81 h 144"/>
                <a:gd name="T62" fmla="*/ 143 w 143"/>
                <a:gd name="T63" fmla="*/ 66 h 144"/>
                <a:gd name="T64" fmla="*/ 72 w 143"/>
                <a:gd name="T65" fmla="*/ 90 h 144"/>
                <a:gd name="T66" fmla="*/ 72 w 143"/>
                <a:gd name="T67" fmla="*/ 54 h 144"/>
                <a:gd name="T68" fmla="*/ 72 w 143"/>
                <a:gd name="T69" fmla="*/ 9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 h="144">
                  <a:moveTo>
                    <a:pt x="139" y="62"/>
                  </a:moveTo>
                  <a:cubicBezTo>
                    <a:pt x="129" y="62"/>
                    <a:pt x="129" y="62"/>
                    <a:pt x="129" y="62"/>
                  </a:cubicBezTo>
                  <a:cubicBezTo>
                    <a:pt x="127" y="62"/>
                    <a:pt x="125" y="60"/>
                    <a:pt x="124" y="58"/>
                  </a:cubicBezTo>
                  <a:cubicBezTo>
                    <a:pt x="118" y="44"/>
                    <a:pt x="118" y="44"/>
                    <a:pt x="118" y="44"/>
                  </a:cubicBezTo>
                  <a:cubicBezTo>
                    <a:pt x="117" y="42"/>
                    <a:pt x="118" y="39"/>
                    <a:pt x="119" y="38"/>
                  </a:cubicBezTo>
                  <a:cubicBezTo>
                    <a:pt x="126" y="31"/>
                    <a:pt x="126" y="31"/>
                    <a:pt x="126" y="31"/>
                  </a:cubicBezTo>
                  <a:cubicBezTo>
                    <a:pt x="128" y="29"/>
                    <a:pt x="128" y="27"/>
                    <a:pt x="126" y="25"/>
                  </a:cubicBezTo>
                  <a:cubicBezTo>
                    <a:pt x="118" y="17"/>
                    <a:pt x="118" y="17"/>
                    <a:pt x="118" y="17"/>
                  </a:cubicBezTo>
                  <a:cubicBezTo>
                    <a:pt x="117" y="15"/>
                    <a:pt x="114" y="15"/>
                    <a:pt x="113" y="17"/>
                  </a:cubicBezTo>
                  <a:cubicBezTo>
                    <a:pt x="106" y="24"/>
                    <a:pt x="106" y="24"/>
                    <a:pt x="106" y="24"/>
                  </a:cubicBezTo>
                  <a:cubicBezTo>
                    <a:pt x="104" y="25"/>
                    <a:pt x="101" y="26"/>
                    <a:pt x="99" y="25"/>
                  </a:cubicBezTo>
                  <a:cubicBezTo>
                    <a:pt x="85" y="19"/>
                    <a:pt x="85" y="19"/>
                    <a:pt x="85" y="19"/>
                  </a:cubicBezTo>
                  <a:cubicBezTo>
                    <a:pt x="83" y="19"/>
                    <a:pt x="81" y="16"/>
                    <a:pt x="81" y="14"/>
                  </a:cubicBezTo>
                  <a:cubicBezTo>
                    <a:pt x="81" y="4"/>
                    <a:pt x="81" y="4"/>
                    <a:pt x="81" y="4"/>
                  </a:cubicBezTo>
                  <a:cubicBezTo>
                    <a:pt x="81" y="2"/>
                    <a:pt x="79" y="0"/>
                    <a:pt x="77" y="0"/>
                  </a:cubicBezTo>
                  <a:cubicBezTo>
                    <a:pt x="66" y="0"/>
                    <a:pt x="66" y="0"/>
                    <a:pt x="66" y="0"/>
                  </a:cubicBezTo>
                  <a:cubicBezTo>
                    <a:pt x="64" y="0"/>
                    <a:pt x="62" y="2"/>
                    <a:pt x="62" y="4"/>
                  </a:cubicBezTo>
                  <a:cubicBezTo>
                    <a:pt x="62" y="14"/>
                    <a:pt x="62" y="14"/>
                    <a:pt x="62" y="14"/>
                  </a:cubicBezTo>
                  <a:cubicBezTo>
                    <a:pt x="62" y="16"/>
                    <a:pt x="60" y="19"/>
                    <a:pt x="58" y="19"/>
                  </a:cubicBezTo>
                  <a:cubicBezTo>
                    <a:pt x="44" y="25"/>
                    <a:pt x="44" y="25"/>
                    <a:pt x="44" y="25"/>
                  </a:cubicBezTo>
                  <a:cubicBezTo>
                    <a:pt x="42" y="26"/>
                    <a:pt x="39" y="25"/>
                    <a:pt x="37" y="24"/>
                  </a:cubicBezTo>
                  <a:cubicBezTo>
                    <a:pt x="31" y="17"/>
                    <a:pt x="31" y="17"/>
                    <a:pt x="31" y="17"/>
                  </a:cubicBezTo>
                  <a:cubicBezTo>
                    <a:pt x="29" y="15"/>
                    <a:pt x="26" y="15"/>
                    <a:pt x="25" y="17"/>
                  </a:cubicBezTo>
                  <a:cubicBezTo>
                    <a:pt x="17" y="25"/>
                    <a:pt x="17" y="25"/>
                    <a:pt x="17" y="25"/>
                  </a:cubicBezTo>
                  <a:cubicBezTo>
                    <a:pt x="15" y="27"/>
                    <a:pt x="15" y="29"/>
                    <a:pt x="17" y="31"/>
                  </a:cubicBezTo>
                  <a:cubicBezTo>
                    <a:pt x="24" y="38"/>
                    <a:pt x="24" y="38"/>
                    <a:pt x="24" y="38"/>
                  </a:cubicBezTo>
                  <a:cubicBezTo>
                    <a:pt x="25" y="39"/>
                    <a:pt x="26" y="42"/>
                    <a:pt x="25" y="44"/>
                  </a:cubicBezTo>
                  <a:cubicBezTo>
                    <a:pt x="19" y="58"/>
                    <a:pt x="19" y="58"/>
                    <a:pt x="19" y="58"/>
                  </a:cubicBezTo>
                  <a:cubicBezTo>
                    <a:pt x="18" y="60"/>
                    <a:pt x="16" y="62"/>
                    <a:pt x="14" y="62"/>
                  </a:cubicBezTo>
                  <a:cubicBezTo>
                    <a:pt x="4" y="62"/>
                    <a:pt x="4" y="62"/>
                    <a:pt x="4" y="62"/>
                  </a:cubicBezTo>
                  <a:cubicBezTo>
                    <a:pt x="2" y="62"/>
                    <a:pt x="0" y="64"/>
                    <a:pt x="0" y="66"/>
                  </a:cubicBezTo>
                  <a:cubicBezTo>
                    <a:pt x="0" y="77"/>
                    <a:pt x="0" y="77"/>
                    <a:pt x="0" y="77"/>
                  </a:cubicBezTo>
                  <a:cubicBezTo>
                    <a:pt x="0" y="80"/>
                    <a:pt x="2" y="81"/>
                    <a:pt x="4" y="81"/>
                  </a:cubicBezTo>
                  <a:cubicBezTo>
                    <a:pt x="14" y="81"/>
                    <a:pt x="14" y="81"/>
                    <a:pt x="14" y="81"/>
                  </a:cubicBezTo>
                  <a:cubicBezTo>
                    <a:pt x="16" y="81"/>
                    <a:pt x="18" y="83"/>
                    <a:pt x="19" y="85"/>
                  </a:cubicBezTo>
                  <a:cubicBezTo>
                    <a:pt x="25" y="99"/>
                    <a:pt x="25" y="99"/>
                    <a:pt x="25" y="99"/>
                  </a:cubicBezTo>
                  <a:cubicBezTo>
                    <a:pt x="26" y="101"/>
                    <a:pt x="25" y="104"/>
                    <a:pt x="24" y="106"/>
                  </a:cubicBezTo>
                  <a:cubicBezTo>
                    <a:pt x="17" y="113"/>
                    <a:pt x="17" y="113"/>
                    <a:pt x="17" y="113"/>
                  </a:cubicBezTo>
                  <a:cubicBezTo>
                    <a:pt x="15" y="114"/>
                    <a:pt x="15" y="117"/>
                    <a:pt x="17" y="118"/>
                  </a:cubicBezTo>
                  <a:cubicBezTo>
                    <a:pt x="25" y="126"/>
                    <a:pt x="25" y="126"/>
                    <a:pt x="25" y="126"/>
                  </a:cubicBezTo>
                  <a:cubicBezTo>
                    <a:pt x="26" y="128"/>
                    <a:pt x="29" y="128"/>
                    <a:pt x="31" y="126"/>
                  </a:cubicBezTo>
                  <a:cubicBezTo>
                    <a:pt x="37" y="120"/>
                    <a:pt x="37" y="120"/>
                    <a:pt x="37" y="120"/>
                  </a:cubicBezTo>
                  <a:cubicBezTo>
                    <a:pt x="39" y="118"/>
                    <a:pt x="42" y="117"/>
                    <a:pt x="44" y="119"/>
                  </a:cubicBezTo>
                  <a:cubicBezTo>
                    <a:pt x="58" y="124"/>
                    <a:pt x="58" y="124"/>
                    <a:pt x="58" y="124"/>
                  </a:cubicBezTo>
                  <a:cubicBezTo>
                    <a:pt x="60" y="125"/>
                    <a:pt x="62" y="127"/>
                    <a:pt x="62" y="130"/>
                  </a:cubicBezTo>
                  <a:cubicBezTo>
                    <a:pt x="62" y="139"/>
                    <a:pt x="62" y="139"/>
                    <a:pt x="62" y="139"/>
                  </a:cubicBezTo>
                  <a:cubicBezTo>
                    <a:pt x="62" y="142"/>
                    <a:pt x="64" y="144"/>
                    <a:pt x="66" y="144"/>
                  </a:cubicBezTo>
                  <a:cubicBezTo>
                    <a:pt x="77" y="144"/>
                    <a:pt x="77" y="144"/>
                    <a:pt x="77" y="144"/>
                  </a:cubicBezTo>
                  <a:cubicBezTo>
                    <a:pt x="79" y="144"/>
                    <a:pt x="81" y="142"/>
                    <a:pt x="81" y="139"/>
                  </a:cubicBezTo>
                  <a:cubicBezTo>
                    <a:pt x="81" y="130"/>
                    <a:pt x="81" y="130"/>
                    <a:pt x="81" y="130"/>
                  </a:cubicBezTo>
                  <a:cubicBezTo>
                    <a:pt x="81" y="127"/>
                    <a:pt x="83" y="125"/>
                    <a:pt x="85" y="124"/>
                  </a:cubicBezTo>
                  <a:cubicBezTo>
                    <a:pt x="99" y="119"/>
                    <a:pt x="99" y="119"/>
                    <a:pt x="99" y="119"/>
                  </a:cubicBezTo>
                  <a:cubicBezTo>
                    <a:pt x="101" y="117"/>
                    <a:pt x="104" y="118"/>
                    <a:pt x="106" y="120"/>
                  </a:cubicBezTo>
                  <a:cubicBezTo>
                    <a:pt x="113" y="126"/>
                    <a:pt x="113" y="126"/>
                    <a:pt x="113" y="126"/>
                  </a:cubicBezTo>
                  <a:cubicBezTo>
                    <a:pt x="114" y="128"/>
                    <a:pt x="117" y="128"/>
                    <a:pt x="118" y="126"/>
                  </a:cubicBezTo>
                  <a:cubicBezTo>
                    <a:pt x="126" y="118"/>
                    <a:pt x="126" y="118"/>
                    <a:pt x="126" y="118"/>
                  </a:cubicBezTo>
                  <a:cubicBezTo>
                    <a:pt x="128" y="117"/>
                    <a:pt x="128" y="114"/>
                    <a:pt x="126" y="113"/>
                  </a:cubicBezTo>
                  <a:cubicBezTo>
                    <a:pt x="119" y="106"/>
                    <a:pt x="119" y="106"/>
                    <a:pt x="119" y="106"/>
                  </a:cubicBezTo>
                  <a:cubicBezTo>
                    <a:pt x="118" y="104"/>
                    <a:pt x="117" y="101"/>
                    <a:pt x="118" y="99"/>
                  </a:cubicBezTo>
                  <a:cubicBezTo>
                    <a:pt x="124" y="85"/>
                    <a:pt x="124" y="85"/>
                    <a:pt x="124" y="85"/>
                  </a:cubicBezTo>
                  <a:cubicBezTo>
                    <a:pt x="125" y="83"/>
                    <a:pt x="127" y="81"/>
                    <a:pt x="129" y="81"/>
                  </a:cubicBezTo>
                  <a:cubicBezTo>
                    <a:pt x="139" y="81"/>
                    <a:pt x="139" y="81"/>
                    <a:pt x="139" y="81"/>
                  </a:cubicBezTo>
                  <a:cubicBezTo>
                    <a:pt x="142" y="81"/>
                    <a:pt x="143" y="80"/>
                    <a:pt x="143" y="77"/>
                  </a:cubicBezTo>
                  <a:cubicBezTo>
                    <a:pt x="143" y="66"/>
                    <a:pt x="143" y="66"/>
                    <a:pt x="143" y="66"/>
                  </a:cubicBezTo>
                  <a:cubicBezTo>
                    <a:pt x="143" y="64"/>
                    <a:pt x="142" y="62"/>
                    <a:pt x="139" y="62"/>
                  </a:cubicBezTo>
                  <a:close/>
                  <a:moveTo>
                    <a:pt x="72" y="90"/>
                  </a:moveTo>
                  <a:cubicBezTo>
                    <a:pt x="62" y="90"/>
                    <a:pt x="54" y="82"/>
                    <a:pt x="54" y="72"/>
                  </a:cubicBezTo>
                  <a:cubicBezTo>
                    <a:pt x="54" y="62"/>
                    <a:pt x="62" y="54"/>
                    <a:pt x="72" y="54"/>
                  </a:cubicBezTo>
                  <a:cubicBezTo>
                    <a:pt x="81" y="54"/>
                    <a:pt x="90" y="62"/>
                    <a:pt x="90" y="72"/>
                  </a:cubicBezTo>
                  <a:cubicBezTo>
                    <a:pt x="90" y="82"/>
                    <a:pt x="81" y="90"/>
                    <a:pt x="72"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cs typeface="思源黑体 CN Normal" panose="020B0400000000000000" charset="-122"/>
              </a:endParaRPr>
            </a:p>
          </p:txBody>
        </p:sp>
      </p:grpSp>
      <p:sp>
        <p:nvSpPr>
          <p:cNvPr id="7" name="Freeform 253"/>
          <p:cNvSpPr>
            <a:spLocks noEditPoints="1"/>
          </p:cNvSpPr>
          <p:nvPr>
            <p:custDataLst>
              <p:tags r:id="rId13"/>
            </p:custDataLst>
          </p:nvPr>
        </p:nvSpPr>
        <p:spPr bwMode="auto">
          <a:xfrm>
            <a:off x="6120894" y="3539089"/>
            <a:ext cx="699006" cy="709596"/>
          </a:xfrm>
          <a:custGeom>
            <a:avLst/>
            <a:gdLst>
              <a:gd name="T0" fmla="*/ 83 w 91"/>
              <a:gd name="T1" fmla="*/ 40 h 92"/>
              <a:gd name="T2" fmla="*/ 76 w 91"/>
              <a:gd name="T3" fmla="*/ 29 h 92"/>
              <a:gd name="T4" fmla="*/ 81 w 91"/>
              <a:gd name="T5" fmla="*/ 20 h 92"/>
              <a:gd name="T6" fmla="*/ 75 w 91"/>
              <a:gd name="T7" fmla="*/ 11 h 92"/>
              <a:gd name="T8" fmla="*/ 67 w 91"/>
              <a:gd name="T9" fmla="*/ 16 h 92"/>
              <a:gd name="T10" fmla="*/ 54 w 91"/>
              <a:gd name="T11" fmla="*/ 13 h 92"/>
              <a:gd name="T12" fmla="*/ 52 w 91"/>
              <a:gd name="T13" fmla="*/ 3 h 92"/>
              <a:gd name="T14" fmla="*/ 42 w 91"/>
              <a:gd name="T15" fmla="*/ 0 h 92"/>
              <a:gd name="T16" fmla="*/ 39 w 91"/>
              <a:gd name="T17" fmla="*/ 9 h 92"/>
              <a:gd name="T18" fmla="*/ 28 w 91"/>
              <a:gd name="T19" fmla="*/ 16 h 92"/>
              <a:gd name="T20" fmla="*/ 19 w 91"/>
              <a:gd name="T21" fmla="*/ 11 h 92"/>
              <a:gd name="T22" fmla="*/ 11 w 91"/>
              <a:gd name="T23" fmla="*/ 16 h 92"/>
              <a:gd name="T24" fmla="*/ 15 w 91"/>
              <a:gd name="T25" fmla="*/ 25 h 92"/>
              <a:gd name="T26" fmla="*/ 12 w 91"/>
              <a:gd name="T27" fmla="*/ 37 h 92"/>
              <a:gd name="T28" fmla="*/ 2 w 91"/>
              <a:gd name="T29" fmla="*/ 40 h 92"/>
              <a:gd name="T30" fmla="*/ 0 w 91"/>
              <a:gd name="T31" fmla="*/ 50 h 92"/>
              <a:gd name="T32" fmla="*/ 9 w 91"/>
              <a:gd name="T33" fmla="*/ 52 h 92"/>
              <a:gd name="T34" fmla="*/ 16 w 91"/>
              <a:gd name="T35" fmla="*/ 64 h 92"/>
              <a:gd name="T36" fmla="*/ 11 w 91"/>
              <a:gd name="T37" fmla="*/ 72 h 92"/>
              <a:gd name="T38" fmla="*/ 16 w 91"/>
              <a:gd name="T39" fmla="*/ 81 h 92"/>
              <a:gd name="T40" fmla="*/ 24 w 91"/>
              <a:gd name="T41" fmla="*/ 77 h 92"/>
              <a:gd name="T42" fmla="*/ 37 w 91"/>
              <a:gd name="T43" fmla="*/ 80 h 92"/>
              <a:gd name="T44" fmla="*/ 39 w 91"/>
              <a:gd name="T45" fmla="*/ 89 h 92"/>
              <a:gd name="T46" fmla="*/ 49 w 91"/>
              <a:gd name="T47" fmla="*/ 92 h 92"/>
              <a:gd name="T48" fmla="*/ 52 w 91"/>
              <a:gd name="T49" fmla="*/ 83 h 92"/>
              <a:gd name="T50" fmla="*/ 63 w 91"/>
              <a:gd name="T51" fmla="*/ 76 h 92"/>
              <a:gd name="T52" fmla="*/ 72 w 91"/>
              <a:gd name="T53" fmla="*/ 81 h 92"/>
              <a:gd name="T54" fmla="*/ 81 w 91"/>
              <a:gd name="T55" fmla="*/ 76 h 92"/>
              <a:gd name="T56" fmla="*/ 76 w 91"/>
              <a:gd name="T57" fmla="*/ 68 h 92"/>
              <a:gd name="T58" fmla="*/ 79 w 91"/>
              <a:gd name="T59" fmla="*/ 55 h 92"/>
              <a:gd name="T60" fmla="*/ 89 w 91"/>
              <a:gd name="T61" fmla="*/ 52 h 92"/>
              <a:gd name="T62" fmla="*/ 91 w 91"/>
              <a:gd name="T63" fmla="*/ 43 h 92"/>
              <a:gd name="T64" fmla="*/ 46 w 91"/>
              <a:gd name="T65" fmla="*/ 58 h 92"/>
              <a:gd name="T66" fmla="*/ 46 w 91"/>
              <a:gd name="T67" fmla="*/ 35 h 92"/>
              <a:gd name="T68" fmla="*/ 46 w 91"/>
              <a:gd name="T6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92">
                <a:moveTo>
                  <a:pt x="89" y="40"/>
                </a:moveTo>
                <a:cubicBezTo>
                  <a:pt x="83" y="40"/>
                  <a:pt x="83" y="40"/>
                  <a:pt x="83" y="40"/>
                </a:cubicBezTo>
                <a:cubicBezTo>
                  <a:pt x="81" y="40"/>
                  <a:pt x="80" y="39"/>
                  <a:pt x="79" y="37"/>
                </a:cubicBezTo>
                <a:cubicBezTo>
                  <a:pt x="76" y="29"/>
                  <a:pt x="76" y="29"/>
                  <a:pt x="76" y="29"/>
                </a:cubicBezTo>
                <a:cubicBezTo>
                  <a:pt x="75" y="27"/>
                  <a:pt x="75" y="26"/>
                  <a:pt x="76" y="25"/>
                </a:cubicBezTo>
                <a:cubicBezTo>
                  <a:pt x="81" y="20"/>
                  <a:pt x="81" y="20"/>
                  <a:pt x="81" y="20"/>
                </a:cubicBezTo>
                <a:cubicBezTo>
                  <a:pt x="82" y="19"/>
                  <a:pt x="82" y="17"/>
                  <a:pt x="81" y="16"/>
                </a:cubicBezTo>
                <a:cubicBezTo>
                  <a:pt x="75" y="11"/>
                  <a:pt x="75" y="11"/>
                  <a:pt x="75" y="11"/>
                </a:cubicBezTo>
                <a:cubicBezTo>
                  <a:pt x="74" y="10"/>
                  <a:pt x="73" y="10"/>
                  <a:pt x="72" y="11"/>
                </a:cubicBezTo>
                <a:cubicBezTo>
                  <a:pt x="67" y="16"/>
                  <a:pt x="67" y="16"/>
                  <a:pt x="67" y="16"/>
                </a:cubicBezTo>
                <a:cubicBezTo>
                  <a:pt x="66" y="17"/>
                  <a:pt x="64" y="17"/>
                  <a:pt x="63" y="16"/>
                </a:cubicBezTo>
                <a:cubicBezTo>
                  <a:pt x="54" y="13"/>
                  <a:pt x="54" y="13"/>
                  <a:pt x="54" y="13"/>
                </a:cubicBezTo>
                <a:cubicBezTo>
                  <a:pt x="53" y="12"/>
                  <a:pt x="52" y="11"/>
                  <a:pt x="52" y="9"/>
                </a:cubicBezTo>
                <a:cubicBezTo>
                  <a:pt x="52" y="3"/>
                  <a:pt x="52" y="3"/>
                  <a:pt x="52" y="3"/>
                </a:cubicBezTo>
                <a:cubicBezTo>
                  <a:pt x="52" y="2"/>
                  <a:pt x="51" y="0"/>
                  <a:pt x="49" y="0"/>
                </a:cubicBezTo>
                <a:cubicBezTo>
                  <a:pt x="42" y="0"/>
                  <a:pt x="42" y="0"/>
                  <a:pt x="42" y="0"/>
                </a:cubicBezTo>
                <a:cubicBezTo>
                  <a:pt x="41" y="0"/>
                  <a:pt x="39" y="2"/>
                  <a:pt x="39" y="3"/>
                </a:cubicBezTo>
                <a:cubicBezTo>
                  <a:pt x="39" y="9"/>
                  <a:pt x="39" y="9"/>
                  <a:pt x="39" y="9"/>
                </a:cubicBezTo>
                <a:cubicBezTo>
                  <a:pt x="39" y="11"/>
                  <a:pt x="38" y="12"/>
                  <a:pt x="37" y="13"/>
                </a:cubicBezTo>
                <a:cubicBezTo>
                  <a:pt x="28" y="16"/>
                  <a:pt x="28" y="16"/>
                  <a:pt x="28" y="16"/>
                </a:cubicBezTo>
                <a:cubicBezTo>
                  <a:pt x="27" y="17"/>
                  <a:pt x="25" y="17"/>
                  <a:pt x="24" y="16"/>
                </a:cubicBezTo>
                <a:cubicBezTo>
                  <a:pt x="19" y="11"/>
                  <a:pt x="19" y="11"/>
                  <a:pt x="19" y="11"/>
                </a:cubicBezTo>
                <a:cubicBezTo>
                  <a:pt x="18" y="10"/>
                  <a:pt x="17" y="10"/>
                  <a:pt x="16" y="11"/>
                </a:cubicBezTo>
                <a:cubicBezTo>
                  <a:pt x="11" y="16"/>
                  <a:pt x="11" y="16"/>
                  <a:pt x="11" y="16"/>
                </a:cubicBezTo>
                <a:cubicBezTo>
                  <a:pt x="10" y="17"/>
                  <a:pt x="10" y="19"/>
                  <a:pt x="11" y="20"/>
                </a:cubicBezTo>
                <a:cubicBezTo>
                  <a:pt x="15" y="25"/>
                  <a:pt x="15" y="25"/>
                  <a:pt x="15" y="25"/>
                </a:cubicBezTo>
                <a:cubicBezTo>
                  <a:pt x="16" y="26"/>
                  <a:pt x="16" y="27"/>
                  <a:pt x="16" y="29"/>
                </a:cubicBezTo>
                <a:cubicBezTo>
                  <a:pt x="12" y="37"/>
                  <a:pt x="12" y="37"/>
                  <a:pt x="12" y="37"/>
                </a:cubicBezTo>
                <a:cubicBezTo>
                  <a:pt x="12" y="39"/>
                  <a:pt x="10" y="40"/>
                  <a:pt x="9" y="40"/>
                </a:cubicBezTo>
                <a:cubicBezTo>
                  <a:pt x="2" y="40"/>
                  <a:pt x="2" y="40"/>
                  <a:pt x="2" y="40"/>
                </a:cubicBezTo>
                <a:cubicBezTo>
                  <a:pt x="1" y="40"/>
                  <a:pt x="0" y="41"/>
                  <a:pt x="0" y="43"/>
                </a:cubicBezTo>
                <a:cubicBezTo>
                  <a:pt x="0" y="50"/>
                  <a:pt x="0" y="50"/>
                  <a:pt x="0" y="50"/>
                </a:cubicBezTo>
                <a:cubicBezTo>
                  <a:pt x="0" y="51"/>
                  <a:pt x="1" y="52"/>
                  <a:pt x="2" y="52"/>
                </a:cubicBezTo>
                <a:cubicBezTo>
                  <a:pt x="9" y="52"/>
                  <a:pt x="9" y="52"/>
                  <a:pt x="9" y="52"/>
                </a:cubicBezTo>
                <a:cubicBezTo>
                  <a:pt x="10" y="52"/>
                  <a:pt x="12" y="54"/>
                  <a:pt x="12" y="55"/>
                </a:cubicBezTo>
                <a:cubicBezTo>
                  <a:pt x="16" y="64"/>
                  <a:pt x="16" y="64"/>
                  <a:pt x="16" y="64"/>
                </a:cubicBezTo>
                <a:cubicBezTo>
                  <a:pt x="16" y="65"/>
                  <a:pt x="16" y="67"/>
                  <a:pt x="15" y="68"/>
                </a:cubicBezTo>
                <a:cubicBezTo>
                  <a:pt x="11" y="72"/>
                  <a:pt x="11" y="72"/>
                  <a:pt x="11" y="72"/>
                </a:cubicBezTo>
                <a:cubicBezTo>
                  <a:pt x="10" y="73"/>
                  <a:pt x="10" y="75"/>
                  <a:pt x="11" y="76"/>
                </a:cubicBezTo>
                <a:cubicBezTo>
                  <a:pt x="16" y="81"/>
                  <a:pt x="16" y="81"/>
                  <a:pt x="16" y="81"/>
                </a:cubicBezTo>
                <a:cubicBezTo>
                  <a:pt x="17" y="82"/>
                  <a:pt x="18" y="82"/>
                  <a:pt x="19" y="81"/>
                </a:cubicBezTo>
                <a:cubicBezTo>
                  <a:pt x="24" y="77"/>
                  <a:pt x="24" y="77"/>
                  <a:pt x="24" y="77"/>
                </a:cubicBezTo>
                <a:cubicBezTo>
                  <a:pt x="25" y="76"/>
                  <a:pt x="27" y="75"/>
                  <a:pt x="28" y="76"/>
                </a:cubicBezTo>
                <a:cubicBezTo>
                  <a:pt x="37" y="80"/>
                  <a:pt x="37" y="80"/>
                  <a:pt x="37" y="80"/>
                </a:cubicBezTo>
                <a:cubicBezTo>
                  <a:pt x="38" y="80"/>
                  <a:pt x="39" y="82"/>
                  <a:pt x="39" y="83"/>
                </a:cubicBezTo>
                <a:cubicBezTo>
                  <a:pt x="39" y="89"/>
                  <a:pt x="39" y="89"/>
                  <a:pt x="39" y="89"/>
                </a:cubicBezTo>
                <a:cubicBezTo>
                  <a:pt x="39" y="91"/>
                  <a:pt x="41" y="92"/>
                  <a:pt x="42" y="92"/>
                </a:cubicBezTo>
                <a:cubicBezTo>
                  <a:pt x="49" y="92"/>
                  <a:pt x="49" y="92"/>
                  <a:pt x="49" y="92"/>
                </a:cubicBezTo>
                <a:cubicBezTo>
                  <a:pt x="51" y="92"/>
                  <a:pt x="52" y="91"/>
                  <a:pt x="52" y="89"/>
                </a:cubicBezTo>
                <a:cubicBezTo>
                  <a:pt x="52" y="83"/>
                  <a:pt x="52" y="83"/>
                  <a:pt x="52" y="83"/>
                </a:cubicBezTo>
                <a:cubicBezTo>
                  <a:pt x="52" y="82"/>
                  <a:pt x="53" y="80"/>
                  <a:pt x="54" y="80"/>
                </a:cubicBezTo>
                <a:cubicBezTo>
                  <a:pt x="63" y="76"/>
                  <a:pt x="63" y="76"/>
                  <a:pt x="63" y="76"/>
                </a:cubicBezTo>
                <a:cubicBezTo>
                  <a:pt x="64" y="75"/>
                  <a:pt x="66" y="76"/>
                  <a:pt x="67" y="77"/>
                </a:cubicBezTo>
                <a:cubicBezTo>
                  <a:pt x="72" y="81"/>
                  <a:pt x="72" y="81"/>
                  <a:pt x="72" y="81"/>
                </a:cubicBezTo>
                <a:cubicBezTo>
                  <a:pt x="73" y="82"/>
                  <a:pt x="74" y="82"/>
                  <a:pt x="75" y="81"/>
                </a:cubicBezTo>
                <a:cubicBezTo>
                  <a:pt x="81" y="76"/>
                  <a:pt x="81" y="76"/>
                  <a:pt x="81" y="76"/>
                </a:cubicBezTo>
                <a:cubicBezTo>
                  <a:pt x="82" y="75"/>
                  <a:pt x="82" y="73"/>
                  <a:pt x="81" y="72"/>
                </a:cubicBezTo>
                <a:cubicBezTo>
                  <a:pt x="76" y="68"/>
                  <a:pt x="76" y="68"/>
                  <a:pt x="76" y="68"/>
                </a:cubicBezTo>
                <a:cubicBezTo>
                  <a:pt x="75" y="67"/>
                  <a:pt x="75" y="65"/>
                  <a:pt x="76" y="64"/>
                </a:cubicBezTo>
                <a:cubicBezTo>
                  <a:pt x="79" y="55"/>
                  <a:pt x="79" y="55"/>
                  <a:pt x="79" y="55"/>
                </a:cubicBezTo>
                <a:cubicBezTo>
                  <a:pt x="80" y="54"/>
                  <a:pt x="81" y="52"/>
                  <a:pt x="83" y="52"/>
                </a:cubicBezTo>
                <a:cubicBezTo>
                  <a:pt x="89" y="52"/>
                  <a:pt x="89" y="52"/>
                  <a:pt x="89" y="52"/>
                </a:cubicBezTo>
                <a:cubicBezTo>
                  <a:pt x="90" y="52"/>
                  <a:pt x="91" y="51"/>
                  <a:pt x="91" y="50"/>
                </a:cubicBezTo>
                <a:cubicBezTo>
                  <a:pt x="91" y="43"/>
                  <a:pt x="91" y="43"/>
                  <a:pt x="91" y="43"/>
                </a:cubicBezTo>
                <a:cubicBezTo>
                  <a:pt x="91" y="41"/>
                  <a:pt x="90" y="40"/>
                  <a:pt x="89" y="40"/>
                </a:cubicBezTo>
                <a:close/>
                <a:moveTo>
                  <a:pt x="46" y="58"/>
                </a:moveTo>
                <a:cubicBezTo>
                  <a:pt x="39" y="58"/>
                  <a:pt x="34" y="53"/>
                  <a:pt x="34" y="46"/>
                </a:cubicBezTo>
                <a:cubicBezTo>
                  <a:pt x="34" y="40"/>
                  <a:pt x="39" y="35"/>
                  <a:pt x="46" y="35"/>
                </a:cubicBezTo>
                <a:cubicBezTo>
                  <a:pt x="52" y="35"/>
                  <a:pt x="57" y="40"/>
                  <a:pt x="57" y="46"/>
                </a:cubicBezTo>
                <a:cubicBezTo>
                  <a:pt x="57" y="53"/>
                  <a:pt x="52" y="58"/>
                  <a:pt x="46" y="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微软雅黑" panose="020B0503020204020204" pitchFamily="34" charset="-122"/>
              <a:ea typeface="微软雅黑" panose="020B0503020204020204" pitchFamily="34" charset="-122"/>
              <a:cs typeface="思源黑体 CN Normal" panose="020B0400000000000000"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6226" y="2256749"/>
            <a:ext cx="2652303" cy="7696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spc="600">
                <a:solidFill>
                  <a:schemeClr val="tx2">
                    <a:lumMod val="50000"/>
                  </a:schemeClr>
                </a:solidFill>
                <a:latin typeface="微软雅黑" panose="020B0503020204020204" pitchFamily="34" charset="-122"/>
                <a:ea typeface="微软雅黑" panose="020B0503020204020204" pitchFamily="34" charset="-122"/>
              </a:rPr>
              <a:t>文献综述与研究现状</a:t>
            </a:r>
          </a:p>
        </p:txBody>
      </p:sp>
      <p:grpSp>
        <p:nvGrpSpPr>
          <p:cNvPr id="21" name="组合 20"/>
          <p:cNvGrpSpPr/>
          <p:nvPr/>
        </p:nvGrpSpPr>
        <p:grpSpPr>
          <a:xfrm>
            <a:off x="10467218" y="6126091"/>
            <a:ext cx="1052654" cy="108000"/>
            <a:chOff x="10467218" y="6126091"/>
            <a:chExt cx="1052654" cy="108000"/>
          </a:xfrm>
        </p:grpSpPr>
        <p:sp>
          <p:nvSpPr>
            <p:cNvPr id="22" name="椭圆 21"/>
            <p:cNvSpPr/>
            <p:nvPr/>
          </p:nvSpPr>
          <p:spPr>
            <a:xfrm>
              <a:off x="10467218" y="6126091"/>
              <a:ext cx="108000" cy="108000"/>
            </a:xfrm>
            <a:prstGeom prst="ellipse">
              <a:avLst/>
            </a:prstGeom>
            <a:solidFill>
              <a:srgbClr val="0D4894"/>
            </a:solidFill>
            <a:ln w="9525">
              <a:solidFill>
                <a:srgbClr val="0D4894">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10703381"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p:cNvSpPr/>
            <p:nvPr/>
          </p:nvSpPr>
          <p:spPr>
            <a:xfrm>
              <a:off x="10939545"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11175708"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6" name="椭圆 25"/>
            <p:cNvSpPr/>
            <p:nvPr/>
          </p:nvSpPr>
          <p:spPr>
            <a:xfrm>
              <a:off x="11411872" y="6126091"/>
              <a:ext cx="108000" cy="108000"/>
            </a:xfrm>
            <a:prstGeom prst="ellipse">
              <a:avLst/>
            </a:prstGeom>
            <a:noFill/>
            <a:ln w="9525">
              <a:solidFill>
                <a:srgbClr val="071F65">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grpSp>
      <p:sp>
        <p:nvSpPr>
          <p:cNvPr id="2" name="矩形 1"/>
          <p:cNvSpPr/>
          <p:nvPr/>
        </p:nvSpPr>
        <p:spPr>
          <a:xfrm>
            <a:off x="0" y="-38100"/>
            <a:ext cx="3792220" cy="6896100"/>
          </a:xfrm>
          <a:prstGeom prst="rect">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5577840" y="3336925"/>
            <a:ext cx="986790" cy="36000"/>
          </a:xfrm>
          <a:prstGeom prst="rect">
            <a:avLst/>
          </a:prstGeom>
          <a:solidFill>
            <a:srgbClr val="0D489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1264920" y="2603500"/>
            <a:ext cx="1315720" cy="1097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600" b="1">
                <a:solidFill>
                  <a:schemeClr val="bg1"/>
                </a:solidFill>
                <a:latin typeface="微软雅黑" panose="020B0503020204020204" pitchFamily="34" charset="-122"/>
                <a:ea typeface="微软雅黑" panose="020B0503020204020204" pitchFamily="34" charset="-122"/>
              </a:rPr>
              <a:t>02</a:t>
            </a:r>
          </a:p>
        </p:txBody>
      </p:sp>
      <p:cxnSp>
        <p:nvCxnSpPr>
          <p:cNvPr id="11" name="直接连接符 10"/>
          <p:cNvCxnSpPr/>
          <p:nvPr/>
        </p:nvCxnSpPr>
        <p:spPr>
          <a:xfrm flipH="1">
            <a:off x="1861820" y="128651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a:off x="1861820" y="4267200"/>
            <a:ext cx="0" cy="108077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a:xfrm>
            <a:off x="590229" y="284294"/>
            <a:ext cx="736270" cy="442718"/>
          </a:xfrm>
        </p:spPr>
        <p:txBody>
          <a:bodyPr wrap="none">
            <a:spAutoFit/>
          </a:bodyPr>
          <a:lstStyle/>
          <a:p>
            <a:r>
              <a:rPr lang="zh-CN" altLang="en-US">
                <a:solidFill>
                  <a:srgbClr val="0D4894"/>
                </a:solidFill>
                <a:latin typeface="微软雅黑" panose="020B0503020204020204" charset="-122"/>
                <a:ea typeface="微软雅黑" panose="020B0503020204020204" charset="-122"/>
              </a:rPr>
              <a:t>研究现状</a:t>
            </a:r>
          </a:p>
        </p:txBody>
      </p:sp>
      <p:sp>
        <p:nvSpPr>
          <p:cNvPr id="26" name="矩形 11"/>
          <p:cNvSpPr txBox="1"/>
          <p:nvPr>
            <p:custDataLst>
              <p:tags r:id="rId2"/>
            </p:custDataLst>
          </p:nvPr>
        </p:nvSpPr>
        <p:spPr>
          <a:xfrm>
            <a:off x="4472363" y="1930223"/>
            <a:ext cx="5525770" cy="1385282"/>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sym typeface="+mn-ea"/>
              </a:rPr>
              <a:t>学者们运用多种技术手段设计并实现了学生信息管理系统，旨在解决传统管理方式下效率低、易出错、保密性差等问题，实现信息管理的高效、便捷、智能化。</a:t>
            </a:r>
            <a:endParaRPr kumimoji="0" lang="zh-CN" altLang="en-US" sz="1200" b="0" i="0" u="none" strike="noStrike" kern="1200" cap="none" spc="100" normalizeH="0" baseline="0" noProof="0">
              <a:ln>
                <a:noFill/>
              </a:ln>
              <a:solidFill>
                <a:schemeClr val="tx1">
                  <a:lumMod val="65000"/>
                  <a:lumOff val="35000"/>
                </a:schemeClr>
              </a:solidFill>
              <a:effectLst/>
              <a:uLnTx/>
              <a:uFillTx/>
              <a:latin typeface="微软雅黑" panose="020B0503020204020204" charset="-122"/>
              <a:ea typeface="微软雅黑" panose="020B0503020204020204" charset="-122"/>
              <a:cs typeface="Arial" panose="020B0604020202020204" pitchFamily="34" charset="0"/>
              <a:sym typeface="+mn-ea"/>
            </a:endParaRPr>
          </a:p>
        </p:txBody>
      </p:sp>
      <p:sp>
        <p:nvSpPr>
          <p:cNvPr id="27" name="矩形 30"/>
          <p:cNvSpPr txBox="1"/>
          <p:nvPr>
            <p:custDataLst>
              <p:tags r:id="rId3"/>
            </p:custDataLst>
          </p:nvPr>
        </p:nvSpPr>
        <p:spPr>
          <a:xfrm>
            <a:off x="4510763" y="4014637"/>
            <a:ext cx="5525770" cy="1385279"/>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sym typeface="+mn-ea"/>
              </a:rPr>
              <a:t>王莹.学生信息管理系统设计与实现[J].时代农机,2020(1)
宋甜.学生信息管理系统设计与实现[D].湖北工业大学,2017.
王敏.学生信息管理系统的设计与实现[J].科学咨询(教育科研),2020(4)
</a:t>
            </a:r>
          </a:p>
        </p:txBody>
      </p:sp>
      <p:sp>
        <p:nvSpPr>
          <p:cNvPr id="30" name="íśļïḓé"/>
          <p:cNvSpPr txBox="1"/>
          <p:nvPr>
            <p:custDataLst>
              <p:tags r:id="rId4"/>
            </p:custDataLst>
          </p:nvPr>
        </p:nvSpPr>
        <p:spPr bwMode="auto">
          <a:xfrm>
            <a:off x="4406323" y="1305383"/>
            <a:ext cx="1310576"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charset="-122"/>
                <a:ea typeface="微软雅黑" panose="020B0503020204020204" charset="-122"/>
                <a:sym typeface="+mn-ea"/>
              </a:rPr>
              <a:t>信息管理系统设计多样化</a:t>
            </a:r>
            <a:endParaRPr lang="zh-CN" altLang="en-US" sz="2000" b="1" spc="100" baseline="-25000">
              <a:solidFill>
                <a:srgbClr val="0D4894"/>
              </a:solidFill>
              <a:latin typeface="微软雅黑" panose="020B0503020204020204" charset="-122"/>
              <a:ea typeface="微软雅黑" panose="020B0503020204020204" charset="-122"/>
              <a:cs typeface="思源黑体 CN Normal" panose="020B0400000000000000" charset="-122"/>
              <a:sym typeface="+mn-ea"/>
            </a:endParaRPr>
          </a:p>
        </p:txBody>
      </p:sp>
      <p:sp>
        <p:nvSpPr>
          <p:cNvPr id="32" name="íśļïḓé"/>
          <p:cNvSpPr txBox="1"/>
          <p:nvPr>
            <p:custDataLst>
              <p:tags r:id="rId5"/>
            </p:custDataLst>
          </p:nvPr>
        </p:nvSpPr>
        <p:spPr bwMode="auto">
          <a:xfrm>
            <a:off x="4406323" y="3428534"/>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charset="-122"/>
                <a:ea typeface="微软雅黑" panose="020B0503020204020204" charset="-122"/>
                <a:sym typeface="+mn-ea"/>
              </a:rPr>
              <a:t>相关文献</a:t>
            </a:r>
            <a:endParaRPr lang="zh-CN" altLang="en-US" sz="2000" b="1" spc="100" baseline="-25000">
              <a:solidFill>
                <a:srgbClr val="0D4894"/>
              </a:solidFill>
              <a:latin typeface="微软雅黑" panose="020B0503020204020204" charset="-122"/>
              <a:ea typeface="微软雅黑" panose="020B0503020204020204" charset="-122"/>
              <a:cs typeface="思源黑体 CN Normal" panose="020B0400000000000000" charset="-122"/>
              <a:sym typeface="+mn-ea"/>
            </a:endParaRPr>
          </a:p>
        </p:txBody>
      </p:sp>
      <p:cxnSp>
        <p:nvCxnSpPr>
          <p:cNvPr id="34" name="直接连接符 33"/>
          <p:cNvCxnSpPr/>
          <p:nvPr/>
        </p:nvCxnSpPr>
        <p:spPr>
          <a:xfrm>
            <a:off x="4483793" y="1780363"/>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cxnSp>
        <p:nvCxnSpPr>
          <p:cNvPr id="35" name="直接连接符 34"/>
          <p:cNvCxnSpPr/>
          <p:nvPr/>
        </p:nvCxnSpPr>
        <p:spPr>
          <a:xfrm>
            <a:off x="4522193" y="3901608"/>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sp>
        <p:nvSpPr>
          <p:cNvPr id="2" name="椭圆 1">
            <a:extLst>
              <a:ext uri="{FF2B5EF4-FFF2-40B4-BE49-F238E27FC236}">
                <a16:creationId xmlns:a16="http://schemas.microsoft.com/office/drawing/2014/main" id="{112A954A-E5BD-C0B7-CFF9-BD7298B68BCA}"/>
              </a:ext>
            </a:extLst>
          </p:cNvPr>
          <p:cNvSpPr/>
          <p:nvPr>
            <p:custDataLst>
              <p:tags r:id="rId6"/>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E21E32BE-656F-E577-CD9E-E3C44759D0B6}"/>
              </a:ext>
            </a:extLst>
          </p:cNvPr>
          <p:cNvSpPr/>
          <p:nvPr>
            <p:custDataLst>
              <p:tags r:id="rId7"/>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1A9C7BAF-2B7B-439D-7888-11D4378B8C97}"/>
              </a:ext>
            </a:extLst>
          </p:cNvPr>
          <p:cNvSpPr/>
          <p:nvPr>
            <p:custDataLst>
              <p:tags r:id="rId8"/>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466B552D-FDA4-B39A-996D-378E51405B89}"/>
              </a:ext>
            </a:extLst>
          </p:cNvPr>
          <p:cNvSpPr/>
          <p:nvPr>
            <p:custDataLst>
              <p:tags r:id="rId9"/>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379067A4-3436-CEBD-82E0-4EDA08F1ABAE}"/>
              </a:ext>
            </a:extLst>
          </p:cNvPr>
          <p:cNvSpPr/>
          <p:nvPr>
            <p:custDataLst>
              <p:tags r:id="rId10"/>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29EFD5CB-2F40-C011-39F5-0BAF9DAD4B9E}"/>
              </a:ext>
            </a:extLst>
          </p:cNvPr>
          <p:cNvSpPr/>
          <p:nvPr>
            <p:custDataLst>
              <p:tags r:id="rId11"/>
            </p:custDataLst>
          </p:nvPr>
        </p:nvSpPr>
        <p:spPr>
          <a:xfrm>
            <a:off x="1250950" y="2149475"/>
            <a:ext cx="2141855" cy="2142490"/>
          </a:xfrm>
          <a:prstGeom prst="ellipse">
            <a:avLst/>
          </a:prstGeom>
          <a:blipFill dpi="0" rotWithShape="1">
            <a:blip r:embed="rId14"/>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标题 95"/>
          <p:cNvSpPr>
            <a:spLocks noGrp="1"/>
          </p:cNvSpPr>
          <p:nvPr>
            <p:ph type="title"/>
            <p:custDataLst>
              <p:tags r:id="rId1"/>
            </p:custDataLst>
          </p:nvPr>
        </p:nvSpPr>
        <p:spPr>
          <a:xfrm>
            <a:off x="590229" y="284294"/>
            <a:ext cx="736270" cy="442718"/>
          </a:xfrm>
        </p:spPr>
        <p:txBody>
          <a:bodyPr wrap="none">
            <a:spAutoFit/>
          </a:bodyPr>
          <a:lstStyle/>
          <a:p>
            <a:r>
              <a:rPr lang="zh-CN" altLang="en-US">
                <a:solidFill>
                  <a:srgbClr val="0D4894"/>
                </a:solidFill>
                <a:latin typeface="微软雅黑" panose="020B0503020204020204" charset="-122"/>
                <a:ea typeface="微软雅黑" panose="020B0503020204020204" charset="-122"/>
              </a:rPr>
              <a:t>研究现状</a:t>
            </a:r>
          </a:p>
        </p:txBody>
      </p:sp>
      <p:sp>
        <p:nvSpPr>
          <p:cNvPr id="26" name="矩形 11"/>
          <p:cNvSpPr txBox="1"/>
          <p:nvPr>
            <p:custDataLst>
              <p:tags r:id="rId2"/>
            </p:custDataLst>
          </p:nvPr>
        </p:nvSpPr>
        <p:spPr>
          <a:xfrm>
            <a:off x="4472363" y="1930223"/>
            <a:ext cx="5525770" cy="1385282"/>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sym typeface="+mn-ea"/>
              </a:rPr>
              <a:t>针对高校扩招、学生数量增长背景下的信息管理难题，研究者通过功能需求分析、模块划分、SSM框架应用等策略，设计并实现出能满足业务线上审批、信息安全保障、人才培养质量提升的学生信息管理系统。</a:t>
            </a:r>
            <a:endParaRPr kumimoji="0" lang="zh-CN" altLang="en-US" sz="1200" b="0" i="0" u="none" strike="noStrike" kern="1200" cap="none" spc="100" normalizeH="0" baseline="0" noProof="0">
              <a:ln>
                <a:noFill/>
              </a:ln>
              <a:solidFill>
                <a:schemeClr val="tx1">
                  <a:lumMod val="65000"/>
                  <a:lumOff val="35000"/>
                </a:schemeClr>
              </a:solidFill>
              <a:effectLst/>
              <a:uLnTx/>
              <a:uFillTx/>
              <a:latin typeface="微软雅黑" panose="020B0503020204020204" charset="-122"/>
              <a:ea typeface="微软雅黑" panose="020B0503020204020204" charset="-122"/>
              <a:cs typeface="Arial" panose="020B0604020202020204" pitchFamily="34" charset="0"/>
              <a:sym typeface="+mn-ea"/>
            </a:endParaRPr>
          </a:p>
        </p:txBody>
      </p:sp>
      <p:sp>
        <p:nvSpPr>
          <p:cNvPr id="27" name="矩形 30"/>
          <p:cNvSpPr txBox="1"/>
          <p:nvPr>
            <p:custDataLst>
              <p:tags r:id="rId3"/>
            </p:custDataLst>
          </p:nvPr>
        </p:nvSpPr>
        <p:spPr>
          <a:xfrm>
            <a:off x="4510763" y="4014637"/>
            <a:ext cx="5525770" cy="1385279"/>
          </a:xfrm>
          <a:prstGeom prst="rect">
            <a:avLst/>
          </a:prstGeom>
          <a:noFill/>
        </p:spPr>
        <p:txBody>
          <a:bodyPr wrap="square" lIns="0" tIns="0" rIns="0" bIns="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0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sym typeface="+mn-ea"/>
              </a:rPr>
              <a:t>杨众.高校学生信息管理系统设计与实现[J].信息技术与信息化,2020(8)
潘旭.高校学生信息管理系统的设计与实现[J].产业与科技论坛,2020(13)
</a:t>
            </a:r>
          </a:p>
        </p:txBody>
      </p:sp>
      <p:sp>
        <p:nvSpPr>
          <p:cNvPr id="30" name="íśļïḓé"/>
          <p:cNvSpPr txBox="1"/>
          <p:nvPr>
            <p:custDataLst>
              <p:tags r:id="rId4"/>
            </p:custDataLst>
          </p:nvPr>
        </p:nvSpPr>
        <p:spPr bwMode="auto">
          <a:xfrm>
            <a:off x="4406323" y="1305383"/>
            <a:ext cx="1207960"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charset="-122"/>
                <a:ea typeface="微软雅黑" panose="020B0503020204020204" charset="-122"/>
                <a:sym typeface="+mn-ea"/>
              </a:rPr>
              <a:t>应对学生信息管理挑战</a:t>
            </a:r>
            <a:endParaRPr lang="zh-CN" altLang="en-US" sz="2000" b="1" spc="100" baseline="-25000">
              <a:solidFill>
                <a:srgbClr val="0D4894"/>
              </a:solidFill>
              <a:latin typeface="微软雅黑" panose="020B0503020204020204" charset="-122"/>
              <a:ea typeface="微软雅黑" panose="020B0503020204020204" charset="-122"/>
              <a:cs typeface="思源黑体 CN Normal" panose="020B0400000000000000" charset="-122"/>
              <a:sym typeface="+mn-ea"/>
            </a:endParaRPr>
          </a:p>
        </p:txBody>
      </p:sp>
      <p:sp>
        <p:nvSpPr>
          <p:cNvPr id="32" name="íśļïḓé"/>
          <p:cNvSpPr txBox="1"/>
          <p:nvPr>
            <p:custDataLst>
              <p:tags r:id="rId5"/>
            </p:custDataLst>
          </p:nvPr>
        </p:nvSpPr>
        <p:spPr bwMode="auto">
          <a:xfrm>
            <a:off x="4406323" y="3428534"/>
            <a:ext cx="592264" cy="402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100000"/>
              </a:lnSpc>
              <a:spcBef>
                <a:spcPct val="0"/>
              </a:spcBef>
              <a:buFontTx/>
              <a:buNone/>
            </a:pPr>
            <a:r>
              <a:rPr lang="zh-CN" altLang="en-US" sz="2000" b="1" spc="100">
                <a:solidFill>
                  <a:srgbClr val="0D4894"/>
                </a:solidFill>
                <a:latin typeface="微软雅黑" panose="020B0503020204020204" charset="-122"/>
                <a:ea typeface="微软雅黑" panose="020B0503020204020204" charset="-122"/>
                <a:sym typeface="+mn-ea"/>
              </a:rPr>
              <a:t>相关文献</a:t>
            </a:r>
            <a:endParaRPr lang="zh-CN" altLang="en-US" sz="2000" b="1" spc="100" baseline="-25000">
              <a:solidFill>
                <a:srgbClr val="0D4894"/>
              </a:solidFill>
              <a:latin typeface="微软雅黑" panose="020B0503020204020204" charset="-122"/>
              <a:ea typeface="微软雅黑" panose="020B0503020204020204" charset="-122"/>
              <a:cs typeface="思源黑体 CN Normal" panose="020B0400000000000000" charset="-122"/>
              <a:sym typeface="+mn-ea"/>
            </a:endParaRPr>
          </a:p>
        </p:txBody>
      </p:sp>
      <p:cxnSp>
        <p:nvCxnSpPr>
          <p:cNvPr id="34" name="直接连接符 33"/>
          <p:cNvCxnSpPr/>
          <p:nvPr/>
        </p:nvCxnSpPr>
        <p:spPr>
          <a:xfrm>
            <a:off x="4483793" y="1780363"/>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cxnSp>
        <p:nvCxnSpPr>
          <p:cNvPr id="35" name="直接连接符 34"/>
          <p:cNvCxnSpPr/>
          <p:nvPr/>
        </p:nvCxnSpPr>
        <p:spPr>
          <a:xfrm>
            <a:off x="4522193" y="3901608"/>
            <a:ext cx="1173480" cy="0"/>
          </a:xfrm>
          <a:prstGeom prst="line">
            <a:avLst/>
          </a:prstGeom>
          <a:ln w="50800">
            <a:solidFill>
              <a:srgbClr val="0D4894"/>
            </a:solidFill>
          </a:ln>
        </p:spPr>
        <p:style>
          <a:lnRef idx="2">
            <a:schemeClr val="accent1"/>
          </a:lnRef>
          <a:fillRef idx="0">
            <a:srgbClr val="FFFFFF"/>
          </a:fillRef>
          <a:effectRef idx="0">
            <a:srgbClr val="FFFFFF"/>
          </a:effectRef>
          <a:fontRef idx="minor">
            <a:schemeClr val="tx1"/>
          </a:fontRef>
        </p:style>
      </p:cxnSp>
      <p:sp>
        <p:nvSpPr>
          <p:cNvPr id="2" name="椭圆 1">
            <a:extLst>
              <a:ext uri="{FF2B5EF4-FFF2-40B4-BE49-F238E27FC236}">
                <a16:creationId xmlns:a16="http://schemas.microsoft.com/office/drawing/2014/main" id="{CD941E53-28F2-3B7C-01E0-367BB93FB61C}"/>
              </a:ext>
            </a:extLst>
          </p:cNvPr>
          <p:cNvSpPr/>
          <p:nvPr>
            <p:custDataLst>
              <p:tags r:id="rId6"/>
            </p:custDataLst>
          </p:nvPr>
        </p:nvSpPr>
        <p:spPr>
          <a:xfrm>
            <a:off x="817245" y="1745615"/>
            <a:ext cx="2979420" cy="2979420"/>
          </a:xfrm>
          <a:prstGeom prst="ellipse">
            <a:avLst/>
          </a:prstGeom>
          <a:ln>
            <a:gradFill>
              <a:gsLst>
                <a:gs pos="100000">
                  <a:srgbClr val="4C678E">
                    <a:alpha val="0"/>
                  </a:srgbClr>
                </a:gs>
                <a:gs pos="0">
                  <a:srgbClr val="0D4894"/>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 name="椭圆 2">
            <a:extLst>
              <a:ext uri="{FF2B5EF4-FFF2-40B4-BE49-F238E27FC236}">
                <a16:creationId xmlns:a16="http://schemas.microsoft.com/office/drawing/2014/main" id="{14D8FB6E-63B2-E93F-DA46-D4F44AA058B0}"/>
              </a:ext>
            </a:extLst>
          </p:cNvPr>
          <p:cNvSpPr/>
          <p:nvPr>
            <p:custDataLst>
              <p:tags r:id="rId7"/>
            </p:custDataLst>
          </p:nvPr>
        </p:nvSpPr>
        <p:spPr>
          <a:xfrm>
            <a:off x="1050925" y="1957705"/>
            <a:ext cx="2541905" cy="2541905"/>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4787F5F4-1987-691F-2477-65423A608999}"/>
              </a:ext>
            </a:extLst>
          </p:cNvPr>
          <p:cNvSpPr/>
          <p:nvPr>
            <p:custDataLst>
              <p:tags r:id="rId8"/>
            </p:custDataLst>
          </p:nvPr>
        </p:nvSpPr>
        <p:spPr>
          <a:xfrm>
            <a:off x="3422650" y="1651000"/>
            <a:ext cx="374015" cy="3740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35AD640F-C22C-713F-BBA7-B86894309F78}"/>
              </a:ext>
            </a:extLst>
          </p:cNvPr>
          <p:cNvSpPr/>
          <p:nvPr>
            <p:custDataLst>
              <p:tags r:id="rId9"/>
            </p:custDataLst>
          </p:nvPr>
        </p:nvSpPr>
        <p:spPr>
          <a:xfrm>
            <a:off x="662305" y="2025015"/>
            <a:ext cx="134620" cy="13462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63DCFAAF-7F5D-68FF-E5FE-8D13A1E2AB4C}"/>
              </a:ext>
            </a:extLst>
          </p:cNvPr>
          <p:cNvSpPr/>
          <p:nvPr>
            <p:custDataLst>
              <p:tags r:id="rId10"/>
            </p:custDataLst>
          </p:nvPr>
        </p:nvSpPr>
        <p:spPr>
          <a:xfrm>
            <a:off x="3180715" y="4595495"/>
            <a:ext cx="341630" cy="34163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公众号：阿拉丁PPT】_5">
            <a:extLst>
              <a:ext uri="{FF2B5EF4-FFF2-40B4-BE49-F238E27FC236}">
                <a16:creationId xmlns:a16="http://schemas.microsoft.com/office/drawing/2014/main" id="{2018DB15-4BCF-C22B-3FA9-9FD09BB8348C}"/>
              </a:ext>
            </a:extLst>
          </p:cNvPr>
          <p:cNvSpPr/>
          <p:nvPr>
            <p:custDataLst>
              <p:tags r:id="rId11"/>
            </p:custDataLst>
          </p:nvPr>
        </p:nvSpPr>
        <p:spPr>
          <a:xfrm>
            <a:off x="1250950" y="2149475"/>
            <a:ext cx="2141855" cy="2142490"/>
          </a:xfrm>
          <a:prstGeom prst="ellipse">
            <a:avLst/>
          </a:prstGeom>
          <a:blipFill dpi="0" rotWithShape="1">
            <a:blip r:embed="rId14"/>
            <a:stretch>
              <a:fillRect/>
            </a:stretch>
          </a:blipFill>
          <a:ln w="38100" cap="flat" cmpd="sng" algn="ctr">
            <a:solidFill>
              <a:srgbClr val="FAFAF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a:latin typeface="微软雅黑" panose="020B0503020204020204" pitchFamily="34" charset="-122"/>
              <a:ea typeface="微软雅黑" panose="020B0503020204020204" pitchFamily="34" charset="-122"/>
              <a:cs typeface="+mn-ea"/>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公众号：阿拉丁PPT】_1"/>
          <p:cNvSpPr/>
          <p:nvPr>
            <p:custDataLst>
              <p:tags r:id="rId1"/>
            </p:custDataLst>
          </p:nvPr>
        </p:nvSpPr>
        <p:spPr>
          <a:xfrm>
            <a:off x="5051180" y="4900447"/>
            <a:ext cx="1322690" cy="392919"/>
          </a:xfrm>
          <a:prstGeom prst="rightArrow">
            <a:avLst>
              <a:gd name="adj1" fmla="val 6235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8" name="【公众号：阿拉丁PPT】_2"/>
          <p:cNvSpPr/>
          <p:nvPr>
            <p:custDataLst>
              <p:tags r:id="rId2"/>
            </p:custDataLst>
          </p:nvPr>
        </p:nvSpPr>
        <p:spPr>
          <a:xfrm>
            <a:off x="4420664" y="4662463"/>
            <a:ext cx="868886" cy="868886"/>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2" name="【公众号：阿拉丁PPT】_3"/>
          <p:cNvSpPr/>
          <p:nvPr>
            <p:custDataLst>
              <p:tags r:id="rId3"/>
            </p:custDataLst>
          </p:nvPr>
        </p:nvSpPr>
        <p:spPr>
          <a:xfrm>
            <a:off x="5586080" y="3375240"/>
            <a:ext cx="787789" cy="392919"/>
          </a:xfrm>
          <a:prstGeom prst="rightArrow">
            <a:avLst>
              <a:gd name="adj1" fmla="val 6235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3" name="【公众号：阿拉丁PPT】_4"/>
          <p:cNvSpPr/>
          <p:nvPr>
            <p:custDataLst>
              <p:tags r:id="rId4"/>
            </p:custDataLst>
          </p:nvPr>
        </p:nvSpPr>
        <p:spPr>
          <a:xfrm>
            <a:off x="4896379" y="3137256"/>
            <a:ext cx="868886" cy="868886"/>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51" name="【公众号：阿拉丁PPT】_5"/>
          <p:cNvSpPr/>
          <p:nvPr>
            <p:custDataLst>
              <p:tags r:id="rId5"/>
            </p:custDataLst>
          </p:nvPr>
        </p:nvSpPr>
        <p:spPr>
          <a:xfrm>
            <a:off x="5051180" y="1904580"/>
            <a:ext cx="1322690" cy="392919"/>
          </a:xfrm>
          <a:prstGeom prst="rightArrow">
            <a:avLst>
              <a:gd name="adj1" fmla="val 62355"/>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3" name="【公众号：阿拉丁PPT】_6"/>
          <p:cNvSpPr/>
          <p:nvPr>
            <p:custDataLst>
              <p:tags r:id="rId6"/>
            </p:custDataLst>
          </p:nvPr>
        </p:nvSpPr>
        <p:spPr>
          <a:xfrm>
            <a:off x="4420664" y="1666596"/>
            <a:ext cx="868886" cy="868886"/>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0" name="【公众号：阿拉丁PPT】_8"/>
          <p:cNvSpPr/>
          <p:nvPr/>
        </p:nvSpPr>
        <p:spPr>
          <a:xfrm>
            <a:off x="463613" y="1165767"/>
            <a:ext cx="4826002" cy="4825998"/>
          </a:xfrm>
          <a:prstGeom prst="arc">
            <a:avLst>
              <a:gd name="adj1" fmla="val 20010215"/>
              <a:gd name="adj2" fmla="val 20959234"/>
            </a:avLst>
          </a:prstGeom>
          <a:ln w="12700">
            <a:solidFill>
              <a:schemeClr val="bg2">
                <a:lumMod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21" name="【公众号：阿拉丁PPT】_9"/>
          <p:cNvSpPr txBox="1"/>
          <p:nvPr>
            <p:custDataLst>
              <p:tags r:id="rId7"/>
            </p:custDataLst>
          </p:nvPr>
        </p:nvSpPr>
        <p:spPr>
          <a:xfrm>
            <a:off x="6612890" y="1593214"/>
            <a:ext cx="5012690" cy="1340759"/>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latin typeface="微软雅黑" panose="020B0503020204020204" pitchFamily="34" charset="-122"/>
                <a:ea typeface="微软雅黑" panose="020B0503020204020204" pitchFamily="34" charset="-122"/>
              </a:rPr>
              <a:t>数据冗余与效率低下：未充分结构化与规范化导致重复、冗余，影响系统性能</a:t>
            </a:r>
            <a:endParaRPr lang="zh-CN" altLang="en-US" sz="1400">
              <a:latin typeface="微软雅黑" panose="020B0503020204020204" pitchFamily="34" charset="-122"/>
              <a:ea typeface="微软雅黑" panose="020B0503020204020204" pitchFamily="34" charset="-122"/>
              <a:sym typeface="+mn-lt"/>
            </a:endParaRPr>
          </a:p>
        </p:txBody>
      </p:sp>
      <p:sp>
        <p:nvSpPr>
          <p:cNvPr id="30" name="【公众号：阿拉丁PPT】_13"/>
          <p:cNvSpPr/>
          <p:nvPr>
            <p:custDataLst>
              <p:tags r:id="rId8"/>
            </p:custDataLst>
          </p:nvPr>
        </p:nvSpPr>
        <p:spPr>
          <a:xfrm>
            <a:off x="4505701" y="1753870"/>
            <a:ext cx="698812" cy="698810"/>
          </a:xfrm>
          <a:prstGeom prst="ellipse">
            <a:avLst/>
          </a:prstGeom>
          <a:solidFill>
            <a:srgbClr val="42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r>
              <a:rPr lang="en-US" altLang="zh-CN" sz="2400">
                <a:solidFill>
                  <a:schemeClr val="bg1"/>
                </a:solidFill>
                <a:latin typeface="微软雅黑" panose="020B0503020204020204" pitchFamily="34" charset="-122"/>
                <a:ea typeface="微软雅黑" panose="020B0503020204020204" pitchFamily="34" charset="-122"/>
              </a:rPr>
              <a:t>1</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33" name="【公众号：阿拉丁PPT】_14"/>
          <p:cNvSpPr/>
          <p:nvPr>
            <p:custDataLst>
              <p:tags r:id="rId9"/>
            </p:custDataLst>
          </p:nvPr>
        </p:nvSpPr>
        <p:spPr>
          <a:xfrm>
            <a:off x="4981416" y="3228728"/>
            <a:ext cx="698812" cy="698810"/>
          </a:xfrm>
          <a:prstGeom prst="ellipse">
            <a:avLst/>
          </a:prstGeom>
          <a:solidFill>
            <a:srgbClr val="0D4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r>
              <a:rPr lang="en-US" altLang="zh-CN" sz="2400">
                <a:solidFill>
                  <a:schemeClr val="bg1"/>
                </a:solidFill>
                <a:latin typeface="微软雅黑" panose="020B0503020204020204" pitchFamily="34" charset="-122"/>
                <a:ea typeface="微软雅黑" panose="020B0503020204020204" pitchFamily="34" charset="-122"/>
              </a:rPr>
              <a:t>2</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34" name="【公众号：阿拉丁PPT】_15"/>
          <p:cNvSpPr/>
          <p:nvPr>
            <p:custDataLst>
              <p:tags r:id="rId10"/>
            </p:custDataLst>
          </p:nvPr>
        </p:nvSpPr>
        <p:spPr>
          <a:xfrm>
            <a:off x="4505701" y="4747503"/>
            <a:ext cx="698812" cy="698810"/>
          </a:xfrm>
          <a:prstGeom prst="ellipse">
            <a:avLst/>
          </a:prstGeom>
          <a:solidFill>
            <a:srgbClr val="42A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r>
              <a:rPr lang="en-US" altLang="zh-CN" sz="2400">
                <a:solidFill>
                  <a:schemeClr val="bg1"/>
                </a:solidFill>
                <a:latin typeface="微软雅黑" panose="020B0503020204020204" pitchFamily="34" charset="-122"/>
                <a:ea typeface="微软雅黑" panose="020B0503020204020204" pitchFamily="34" charset="-122"/>
              </a:rPr>
              <a:t>3</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43" name="【公众号：阿拉丁PPT】_16"/>
          <p:cNvSpPr txBox="1"/>
          <p:nvPr>
            <p:custDataLst>
              <p:tags r:id="rId11"/>
            </p:custDataLst>
          </p:nvPr>
        </p:nvSpPr>
        <p:spPr>
          <a:xfrm>
            <a:off x="6613525" y="3030855"/>
            <a:ext cx="5012690" cy="1340759"/>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latin typeface="微软雅黑" panose="020B0503020204020204" pitchFamily="34" charset="-122"/>
                <a:ea typeface="微软雅黑" panose="020B0503020204020204" pitchFamily="34" charset="-122"/>
              </a:rPr>
              <a:t>稳定性与安全性欠缺：在处理敏感信息时，学生隐私与数据安全保障机制待强化</a:t>
            </a:r>
            <a:endParaRPr lang="zh-CN" altLang="en-US" sz="1400">
              <a:latin typeface="微软雅黑" panose="020B0503020204020204" pitchFamily="34" charset="-122"/>
              <a:ea typeface="微软雅黑" panose="020B0503020204020204" pitchFamily="34" charset="-122"/>
              <a:sym typeface="+mn-lt"/>
            </a:endParaRPr>
          </a:p>
        </p:txBody>
      </p:sp>
      <p:sp>
        <p:nvSpPr>
          <p:cNvPr id="44" name="【公众号：阿拉丁PPT】_17"/>
          <p:cNvSpPr txBox="1"/>
          <p:nvPr>
            <p:custDataLst>
              <p:tags r:id="rId12"/>
            </p:custDataLst>
          </p:nvPr>
        </p:nvSpPr>
        <p:spPr>
          <a:xfrm>
            <a:off x="6612890" y="4549140"/>
            <a:ext cx="5012690" cy="1340758"/>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400"/>
              </a:lnSpc>
            </a:pPr>
            <a:r>
              <a:rPr lang="zh-CN" altLang="en-US" sz="1400">
                <a:latin typeface="微软雅黑" panose="020B0503020204020204" pitchFamily="34" charset="-122"/>
                <a:ea typeface="微软雅黑" panose="020B0503020204020204" pitchFamily="34" charset="-122"/>
              </a:rPr>
              <a:t>评估体系不健全：缺乏全面客观评价系统功能与效果的方法，需构建科学有效的评估体系</a:t>
            </a:r>
            <a:endParaRPr lang="zh-CN" altLang="en-US" sz="1400">
              <a:latin typeface="微软雅黑" panose="020B0503020204020204" pitchFamily="34" charset="-122"/>
              <a:ea typeface="微软雅黑" panose="020B0503020204020204" pitchFamily="34" charset="-122"/>
              <a:sym typeface="+mn-lt"/>
            </a:endParaRPr>
          </a:p>
        </p:txBody>
      </p:sp>
      <p:sp>
        <p:nvSpPr>
          <p:cNvPr id="62" name="【公众号：阿拉丁PPT】_18"/>
          <p:cNvSpPr/>
          <p:nvPr/>
        </p:nvSpPr>
        <p:spPr>
          <a:xfrm>
            <a:off x="589978" y="1165767"/>
            <a:ext cx="4826002" cy="4825998"/>
          </a:xfrm>
          <a:prstGeom prst="arc">
            <a:avLst>
              <a:gd name="adj1" fmla="val 623307"/>
              <a:gd name="adj2" fmla="val 1699205"/>
            </a:avLst>
          </a:prstGeom>
          <a:ln w="12700">
            <a:solidFill>
              <a:schemeClr val="bg2">
                <a:lumMod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rgbClr val="000000"/>
                </a:solidFill>
                <a:latin typeface="等线" panose="020F0502020204030204"/>
                <a:ea typeface="+mn-ea"/>
                <a:cs typeface="+mn-cs"/>
              </a:defRPr>
            </a:lvl1pPr>
            <a:lvl2pPr marL="457200" algn="l" defTabSz="914400" rtl="0" eaLnBrk="1" latinLnBrk="0" hangingPunct="1">
              <a:defRPr sz="1800" kern="1200">
                <a:solidFill>
                  <a:srgbClr val="000000"/>
                </a:solidFill>
                <a:latin typeface="等线" panose="020F0502020204030204"/>
                <a:ea typeface="+mn-ea"/>
                <a:cs typeface="+mn-cs"/>
              </a:defRPr>
            </a:lvl2pPr>
            <a:lvl3pPr marL="914400" algn="l" defTabSz="914400" rtl="0" eaLnBrk="1" latinLnBrk="0" hangingPunct="1">
              <a:defRPr sz="1800" kern="1200">
                <a:solidFill>
                  <a:srgbClr val="000000"/>
                </a:solidFill>
                <a:latin typeface="等线" panose="020F0502020204030204"/>
                <a:ea typeface="+mn-ea"/>
                <a:cs typeface="+mn-cs"/>
              </a:defRPr>
            </a:lvl3pPr>
            <a:lvl4pPr marL="1371600" algn="l" defTabSz="914400" rtl="0" eaLnBrk="1" latinLnBrk="0" hangingPunct="1">
              <a:defRPr sz="1800" kern="1200">
                <a:solidFill>
                  <a:srgbClr val="000000"/>
                </a:solidFill>
                <a:latin typeface="等线" panose="020F0502020204030204"/>
                <a:ea typeface="+mn-ea"/>
                <a:cs typeface="+mn-cs"/>
              </a:defRPr>
            </a:lvl4pPr>
            <a:lvl5pPr marL="1828800" algn="l" defTabSz="914400" rtl="0" eaLnBrk="1" latinLnBrk="0" hangingPunct="1">
              <a:defRPr sz="1800" kern="1200">
                <a:solidFill>
                  <a:srgbClr val="000000"/>
                </a:solidFill>
                <a:latin typeface="等线" panose="020F0502020204030204"/>
                <a:ea typeface="+mn-ea"/>
                <a:cs typeface="+mn-cs"/>
              </a:defRPr>
            </a:lvl5pPr>
            <a:lvl6pPr marL="2286000" algn="l" defTabSz="914400" rtl="0" eaLnBrk="1" latinLnBrk="0" hangingPunct="1">
              <a:defRPr sz="1800" kern="1200">
                <a:solidFill>
                  <a:srgbClr val="000000"/>
                </a:solidFill>
                <a:latin typeface="等线" panose="020F0502020204030204"/>
                <a:ea typeface="+mn-ea"/>
                <a:cs typeface="+mn-cs"/>
              </a:defRPr>
            </a:lvl6pPr>
            <a:lvl7pPr marL="2743200" algn="l" defTabSz="914400" rtl="0" eaLnBrk="1" latinLnBrk="0" hangingPunct="1">
              <a:defRPr sz="1800" kern="1200">
                <a:solidFill>
                  <a:srgbClr val="000000"/>
                </a:solidFill>
                <a:latin typeface="等线" panose="020F0502020204030204"/>
                <a:ea typeface="+mn-ea"/>
                <a:cs typeface="+mn-cs"/>
              </a:defRPr>
            </a:lvl7pPr>
            <a:lvl8pPr marL="3200400" algn="l" defTabSz="914400" rtl="0" eaLnBrk="1" latinLnBrk="0" hangingPunct="1">
              <a:defRPr sz="1800" kern="1200">
                <a:solidFill>
                  <a:srgbClr val="000000"/>
                </a:solidFill>
                <a:latin typeface="等线" panose="020F0502020204030204"/>
                <a:ea typeface="+mn-ea"/>
                <a:cs typeface="+mn-cs"/>
              </a:defRPr>
            </a:lvl8pPr>
            <a:lvl9pPr marL="3657600" algn="l" defTabSz="914400" rtl="0" eaLnBrk="1" latinLnBrk="0" hangingPunct="1">
              <a:defRPr sz="1800" kern="1200">
                <a:solidFill>
                  <a:srgbClr val="000000"/>
                </a:solidFill>
                <a:latin typeface="等线" panose="020F0502020204030204"/>
                <a:ea typeface="+mn-ea"/>
                <a:cs typeface="+mn-cs"/>
              </a:defRPr>
            </a:lvl9pPr>
          </a:lstStyle>
          <a:p>
            <a:pPr algn="ctr"/>
            <a:endParaRPr lang="zh-CN" altLang="en-US">
              <a:latin typeface="微软雅黑" panose="020B0503020204020204" pitchFamily="34" charset="-122"/>
              <a:ea typeface="微软雅黑" panose="020B0503020204020204" pitchFamily="34" charset="-122"/>
            </a:endParaRPr>
          </a:p>
        </p:txBody>
      </p:sp>
      <p:sp>
        <p:nvSpPr>
          <p:cNvPr id="96" name="标题 95"/>
          <p:cNvSpPr>
            <a:spLocks noGrp="1"/>
          </p:cNvSpPr>
          <p:nvPr>
            <p:ph type="title"/>
            <p:custDataLst>
              <p:tags r:id="rId13"/>
            </p:custDataLst>
          </p:nvPr>
        </p:nvSpPr>
        <p:spPr/>
        <p:txBody>
          <a:bodyPr/>
          <a:lstStyle/>
          <a:p>
            <a:r>
              <a:rPr lang="zh-CN" altLang="en-US">
                <a:solidFill>
                  <a:srgbClr val="0D4894"/>
                </a:solidFill>
                <a:latin typeface="微软雅黑" panose="020B0503020204020204" pitchFamily="34" charset="-122"/>
                <a:ea typeface="微软雅黑" panose="020B0503020204020204" pitchFamily="34" charset="-122"/>
              </a:rPr>
              <a:t>现有研究不足</a:t>
            </a:r>
          </a:p>
        </p:txBody>
      </p:sp>
      <p:sp>
        <p:nvSpPr>
          <p:cNvPr id="2" name="【公众号：阿拉丁PPT】_10"/>
          <p:cNvSpPr/>
          <p:nvPr>
            <p:custDataLst>
              <p:tags r:id="rId14"/>
            </p:custDataLst>
          </p:nvPr>
        </p:nvSpPr>
        <p:spPr bwMode="auto">
          <a:xfrm rot="5400000">
            <a:off x="1245774" y="2391156"/>
            <a:ext cx="2520000" cy="2520000"/>
          </a:xfrm>
          <a:prstGeom prst="ellipse">
            <a:avLst/>
          </a:prstGeom>
          <a:solidFill>
            <a:srgbClr val="0D4894"/>
          </a:solidFill>
          <a:ln w="9525" cap="flat">
            <a:noFill/>
            <a:prstDash val="solid"/>
            <a:miter lim="800000"/>
          </a:ln>
        </p:spPr>
        <p:txBody>
          <a:bodyPr vert="horz" wrap="square" lIns="109728" tIns="54864" rIns="109728" bIns="5486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615">
              <a:latin typeface="微软雅黑" panose="020B0503020204020204" pitchFamily="34" charset="-122"/>
              <a:ea typeface="微软雅黑" panose="020B0503020204020204" pitchFamily="34" charset="-122"/>
            </a:endParaRPr>
          </a:p>
        </p:txBody>
      </p:sp>
      <p:sp>
        <p:nvSpPr>
          <p:cNvPr id="4" name="【公众号：阿拉丁PPT】_11"/>
          <p:cNvSpPr txBox="1"/>
          <p:nvPr>
            <p:custDataLst>
              <p:tags r:id="rId15"/>
            </p:custDataLst>
          </p:nvPr>
        </p:nvSpPr>
        <p:spPr>
          <a:xfrm>
            <a:off x="1876467" y="3312602"/>
            <a:ext cx="1258614" cy="676910"/>
          </a:xfrm>
          <a:prstGeom prst="rect">
            <a:avLst/>
          </a:prstGeom>
          <a:noFill/>
        </p:spPr>
        <p:txBody>
          <a:bodyPr wrap="square" lIns="0" tIns="0" rIns="0" bIns="0" rtlCol="0">
            <a:spAutoFit/>
          </a:bodyPr>
          <a:lstStyle>
            <a:defPPr>
              <a:defRPr lang="zh-CN"/>
            </a:defPPr>
            <a:lvl1pPr marL="0" algn="l" defTabSz="914400" rtl="0" eaLnBrk="1" latinLnBrk="0" hangingPunct="1">
              <a:defRPr sz="2200" kern="1200">
                <a:solidFill>
                  <a:schemeClr val="bg1"/>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400" b="1">
                <a:latin typeface="微软雅黑" panose="020B0503020204020204" pitchFamily="34" charset="-122"/>
                <a:ea typeface="微软雅黑" panose="020B0503020204020204" pitchFamily="34" charset="-122"/>
              </a:rPr>
              <a:t>意义</a:t>
            </a:r>
            <a:endParaRPr lang="zh-CN" altLang="en-US" sz="4400">
              <a:latin typeface="微软雅黑" panose="020B0503020204020204" pitchFamily="34" charset="-122"/>
              <a:ea typeface="微软雅黑" panose="020B0503020204020204" pitchFamily="34" charset="-122"/>
            </a:endParaRPr>
          </a:p>
        </p:txBody>
      </p:sp>
      <p:sp>
        <p:nvSpPr>
          <p:cNvPr id="5" name="【公众号：阿拉丁PPT】_12"/>
          <p:cNvSpPr/>
          <p:nvPr>
            <p:custDataLst>
              <p:tags r:id="rId16"/>
            </p:custDataLst>
          </p:nvPr>
        </p:nvSpPr>
        <p:spPr bwMode="auto">
          <a:xfrm rot="5400000">
            <a:off x="1065774" y="2211156"/>
            <a:ext cx="2880000" cy="2880000"/>
          </a:xfrm>
          <a:prstGeom prst="ellipse">
            <a:avLst/>
          </a:prstGeom>
          <a:noFill/>
          <a:ln w="50800" cap="flat">
            <a:solidFill>
              <a:srgbClr val="0D4894"/>
            </a:solidFill>
            <a:prstDash val="solid"/>
            <a:miter lim="800000"/>
          </a:ln>
        </p:spPr>
        <p:txBody>
          <a:bodyPr vert="horz" wrap="square" lIns="109728" tIns="54864" rIns="109728" bIns="5486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615">
              <a:latin typeface="微软雅黑" panose="020B0503020204020204" pitchFamily="34" charset="-122"/>
              <a:ea typeface="微软雅黑" panose="020B0503020204020204" pitchFamily="34" charset="-122"/>
            </a:endParaRPr>
          </a:p>
        </p:txBody>
      </p:sp>
      <p:sp>
        <p:nvSpPr>
          <p:cNvPr id="8" name="【公众号：阿拉丁PPT】_3"/>
          <p:cNvSpPr/>
          <p:nvPr>
            <p:custDataLst>
              <p:tags r:id="rId17"/>
            </p:custDataLst>
          </p:nvPr>
        </p:nvSpPr>
        <p:spPr>
          <a:xfrm>
            <a:off x="1246505" y="2392045"/>
            <a:ext cx="2518410" cy="2519680"/>
          </a:xfrm>
          <a:prstGeom prst="ellipse">
            <a:avLst/>
          </a:prstGeom>
          <a:blipFill>
            <a:blip r:embed="rId20"/>
            <a:stretch>
              <a:fillRect/>
            </a:stretch>
          </a:blipFill>
          <a:ln w="31750" cap="flat" cmpd="sng" algn="ctr">
            <a:solidFill>
              <a:srgbClr val="42A9B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rgbClr val="FFFFFF"/>
                </a:solidFill>
                <a:latin typeface="等线" panose="020F0502020204030204"/>
                <a:ea typeface="+mn-ea"/>
                <a:cs typeface="+mn-cs"/>
              </a:defRPr>
            </a:lvl1pPr>
            <a:lvl2pPr marL="457200" algn="l" defTabSz="914400" rtl="0" eaLnBrk="1" latinLnBrk="0" hangingPunct="1">
              <a:defRPr sz="1800" kern="1200">
                <a:solidFill>
                  <a:srgbClr val="FFFFFF"/>
                </a:solidFill>
                <a:latin typeface="等线" panose="020F0502020204030204"/>
                <a:ea typeface="+mn-ea"/>
                <a:cs typeface="+mn-cs"/>
              </a:defRPr>
            </a:lvl2pPr>
            <a:lvl3pPr marL="914400" algn="l" defTabSz="914400" rtl="0" eaLnBrk="1" latinLnBrk="0" hangingPunct="1">
              <a:defRPr sz="1800" kern="1200">
                <a:solidFill>
                  <a:srgbClr val="FFFFFF"/>
                </a:solidFill>
                <a:latin typeface="等线" panose="020F0502020204030204"/>
                <a:ea typeface="+mn-ea"/>
                <a:cs typeface="+mn-cs"/>
              </a:defRPr>
            </a:lvl3pPr>
            <a:lvl4pPr marL="1371600" algn="l" defTabSz="914400" rtl="0" eaLnBrk="1" latinLnBrk="0" hangingPunct="1">
              <a:defRPr sz="1800" kern="1200">
                <a:solidFill>
                  <a:srgbClr val="FFFFFF"/>
                </a:solidFill>
                <a:latin typeface="等线" panose="020F0502020204030204"/>
                <a:ea typeface="+mn-ea"/>
                <a:cs typeface="+mn-cs"/>
              </a:defRPr>
            </a:lvl4pPr>
            <a:lvl5pPr marL="1828800" algn="l" defTabSz="914400" rtl="0" eaLnBrk="1" latinLnBrk="0" hangingPunct="1">
              <a:defRPr sz="1800" kern="1200">
                <a:solidFill>
                  <a:srgbClr val="FFFFFF"/>
                </a:solidFill>
                <a:latin typeface="等线" panose="020F0502020204030204"/>
                <a:ea typeface="+mn-ea"/>
                <a:cs typeface="+mn-cs"/>
              </a:defRPr>
            </a:lvl5pPr>
            <a:lvl6pPr marL="2286000" algn="l" defTabSz="914400" rtl="0" eaLnBrk="1" latinLnBrk="0" hangingPunct="1">
              <a:defRPr sz="1800" kern="1200">
                <a:solidFill>
                  <a:srgbClr val="FFFFFF"/>
                </a:solidFill>
                <a:latin typeface="等线" panose="020F0502020204030204"/>
                <a:ea typeface="+mn-ea"/>
                <a:cs typeface="+mn-cs"/>
              </a:defRPr>
            </a:lvl6pPr>
            <a:lvl7pPr marL="2743200" algn="l" defTabSz="914400" rtl="0" eaLnBrk="1" latinLnBrk="0" hangingPunct="1">
              <a:defRPr sz="1800" kern="1200">
                <a:solidFill>
                  <a:srgbClr val="FFFFFF"/>
                </a:solidFill>
                <a:latin typeface="等线" panose="020F0502020204030204"/>
                <a:ea typeface="+mn-ea"/>
                <a:cs typeface="+mn-cs"/>
              </a:defRPr>
            </a:lvl7pPr>
            <a:lvl8pPr marL="3200400" algn="l" defTabSz="914400" rtl="0" eaLnBrk="1" latinLnBrk="0" hangingPunct="1">
              <a:defRPr sz="1800" kern="1200">
                <a:solidFill>
                  <a:srgbClr val="FFFFFF"/>
                </a:solidFill>
                <a:latin typeface="等线" panose="020F0502020204030204"/>
                <a:ea typeface="+mn-ea"/>
                <a:cs typeface="+mn-cs"/>
              </a:defRPr>
            </a:lvl8pPr>
            <a:lvl9pPr marL="3657600" algn="l" defTabSz="914400" rtl="0" eaLnBrk="1" latinLnBrk="0" hangingPunct="1">
              <a:defRPr sz="1800" kern="1200">
                <a:solidFill>
                  <a:srgbClr val="FFFFFF"/>
                </a:solidFill>
                <a:latin typeface="等线" panose="020F0502020204030204"/>
                <a:ea typeface="+mn-ea"/>
                <a:cs typeface="+mn-cs"/>
              </a:defRPr>
            </a:lvl9pPr>
          </a:lstStyle>
          <a:p>
            <a:pPr algn="ctr"/>
            <a:endParaRPr spc="300">
              <a:latin typeface="微软雅黑" panose="020B0503020204020204" pitchFamily="34" charset="-122"/>
              <a:ea typeface="微软雅黑" panose="020B0503020204020204" pitchFamily="34" charset="-122"/>
              <a:sym typeface="思源黑体 Medium" panose="020B06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2.05.31"/>
  <p:tag name="AS_TITLE" val="Aspose.Slides for Java"/>
  <p:tag name="AS_VERSION" val="22.5"/>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30.35,&quot;left&quot;:411.9150393700787,&quot;top&quot;:84,&quot;width&quot;:487.93496062992125}"/>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4.xml><?xml version="1.0" encoding="utf-8"?>
<p:tagLst xmlns:a="http://schemas.openxmlformats.org/drawingml/2006/main" xmlns:r="http://schemas.openxmlformats.org/officeDocument/2006/relationships" xmlns:p="http://schemas.openxmlformats.org/presentationml/2006/main">
  <p:tag name="KSO_WM_DIAGRAM_VIRTUALLY_FRAME" val="{&quot;height&quot;:355.88251968503937,&quot;left&quot;:69.52685039370078,&quot;top&quot;:117.59149606299214,&quot;width&quot;:823.3148031496064}"/>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5.88251968503937,&quot;left&quot;:69.52685039370078,&quot;top&quot;:117.59149606299214,&quot;width&quot;:823.3148031496064}"/>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176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1_3"/>
  <p:tag name="KSO_WM_UNIT_INDEX" val="1_1_3"/>
  <p:tag name="KSO_WM_UNIT_TYPE" val="l_h_i"/>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1_2"/>
  <p:tag name="KSO_WM_UNIT_INDEX" val="1_1_2"/>
  <p:tag name="KSO_WM_UNIT_TYPE" val="l_h_i"/>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f*1_1_1"/>
  <p:tag name="KSO_WM_UNIT_INDEX" val="1_1_1"/>
  <p:tag name="KSO_WM_UNIT_TYPE" val="l_h_f"/>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1_1"/>
  <p:tag name="KSO_WM_UNIT_INDEX" val="1_1_1"/>
  <p:tag name="KSO_WM_UNIT_SUBTYPE" val="d"/>
  <p:tag name="KSO_WM_UNIT_TYPE" val="l_h_i"/>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2_3"/>
  <p:tag name="KSO_WM_UNIT_INDEX" val="1_2_3"/>
  <p:tag name="KSO_WM_UNIT_TYPE" val="l_h_i"/>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2_2"/>
  <p:tag name="KSO_WM_UNIT_INDEX" val="1_2_2"/>
  <p:tag name="KSO_WM_UNIT_TYPE" val="l_h_i"/>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i*1_2_1"/>
  <p:tag name="KSO_WM_UNIT_INDEX" val="1_2_1"/>
  <p:tag name="KSO_WM_UNIT_SUBTYPE" val="d"/>
  <p:tag name="KSO_WM_UNIT_TYPE" val="l_h_i"/>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DIAGRAM_VIRTUALLY_FRAME" val="{&quot;height&quot;:401.08338582677163,&quot;left&quot;:348.08377952755905,&quot;top&quot;:122.91661417322834,&quot;width&quot;:538.4349606299213}"/>
  <p:tag name="KSO_WM_TAG_VERSION" val="2.0"/>
  <p:tag name="KSO_WM_TEMPLATE_INDEX" val="19882022"/>
  <p:tag name="KSO_WM_UNIT_ID" val="diagram19882022_3*l_h_f*1_2_1"/>
  <p:tag name="KSO_WM_UNIT_INDEX" val="1_2_1"/>
  <p:tag name="KSO_WM_UNIT_TYPE" val="l_h_f"/>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4.xml><?xml version="1.0" encoding="utf-8"?>
<p:tagLst xmlns:a="http://schemas.openxmlformats.org/drawingml/2006/main" xmlns:r="http://schemas.openxmlformats.org/officeDocument/2006/relationships" xmlns:p="http://schemas.openxmlformats.org/presentationml/2006/main">
  <p:tag name="KSO_WM_DIAGRAM_VIRTUALLY_FRAME" val="{&quot;height&quot;:393.1166929133858,&quot;left&quot;:52,&quot;top&quot;:86.16842519685038,&quot;width&quot;:871.215748031496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07.7,&quot;left&quot;:266.2,&quot;top&quot;:81.05,&quot;width&quot;:452.65}"/>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2.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3.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4.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5.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6.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7.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8.xml><?xml version="1.0" encoding="utf-8"?>
<p:tagLst xmlns:a="http://schemas.openxmlformats.org/drawingml/2006/main" xmlns:r="http://schemas.openxmlformats.org/officeDocument/2006/relationships" xmlns:p="http://schemas.openxmlformats.org/presentationml/2006/main">
  <p:tag name="KSO_WM_DIAGRAM_VIRTUALLY_FRAME" val="{&quot;height&quot;:370.25,&quot;left&quot;:348.08377952755905,&quot;top&quot;:107.55,&quot;width&quot;:567.9662204724409}"/>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04.9192913385827,&quot;left&quot;:111.6551968503937,&quot;top&quot;:225.33055118110238,&quot;width&quot;:743.8727559055117}"/>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07.5000000000001,&quot;left&quot;:366.86503937007876,&quot;top&quot;:91.1,&quot;width&quot;:535.6849606299213}"/>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2.8716535433071,&quot;left&quot;:91.49992125984252,&quot;top&quot;:145.79692913385827,&quot;width&quot;:778.745905511810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等线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等线"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3244</Words>
  <PresentationFormat>宽屏</PresentationFormat>
  <Paragraphs>172</Paragraphs>
  <Slides>22</Slides>
  <Notes>20</Notes>
  <HiddenSlides>0</HiddenSlides>
  <MMClips>0</MMClips>
  <ScaleCrop>false</ScaleCrop>
  <HeadingPairs>
    <vt:vector size="6" baseType="variant">
      <vt:variant>
        <vt:lpstr>已用的字体</vt:lpstr>
      </vt:variant>
      <vt:variant>
        <vt:i4>8</vt:i4>
      </vt:variant>
      <vt:variant>
        <vt:lpstr>主题</vt:lpstr>
      </vt:variant>
      <vt:variant>
        <vt:i4>21</vt:i4>
      </vt:variant>
      <vt:variant>
        <vt:lpstr>幻灯片标题</vt:lpstr>
      </vt:variant>
      <vt:variant>
        <vt:i4>22</vt:i4>
      </vt:variant>
    </vt:vector>
  </HeadingPairs>
  <TitlesOfParts>
    <vt:vector size="51" baseType="lpstr">
      <vt:lpstr>等线</vt:lpstr>
      <vt:lpstr>等线 Light</vt:lpstr>
      <vt:lpstr>思源黑体 2</vt:lpstr>
      <vt:lpstr>思源黑体 CN Normal</vt:lpstr>
      <vt:lpstr>微软雅黑</vt:lpstr>
      <vt:lpstr>Arial</vt:lpstr>
      <vt:lpstr>Calibri</vt:lpstr>
      <vt:lpstr>Calibri Light</vt:lpstr>
      <vt:lpstr>Office 主题​​</vt:lpstr>
      <vt:lpstr>Office 主题​​</vt:lpstr>
      <vt:lpstr>Office 主题​​</vt:lpstr>
      <vt:lpstr>Office 主题​​</vt:lpstr>
      <vt:lpstr>Office 主题​​</vt:lpstr>
      <vt:lpstr>Office 主题​​</vt:lpstr>
      <vt:lpstr>WPS</vt:lpstr>
      <vt:lpstr>WPS</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PowerPoint 演示文稿</vt:lpstr>
      <vt:lpstr>PowerPoint 演示文稿</vt:lpstr>
      <vt:lpstr>PowerPoint 演示文稿</vt:lpstr>
      <vt:lpstr>研究背景</vt:lpstr>
      <vt:lpstr>研究目的及意义</vt:lpstr>
      <vt:lpstr>PowerPoint 演示文稿</vt:lpstr>
      <vt:lpstr>研究现状</vt:lpstr>
      <vt:lpstr>研究现状</vt:lpstr>
      <vt:lpstr>现有研究不足</vt:lpstr>
      <vt:lpstr>PowerPoint 演示文稿</vt:lpstr>
      <vt:lpstr>论文创新点</vt:lpstr>
      <vt:lpstr>PowerPoint 演示文稿</vt:lpstr>
      <vt:lpstr>学生信息管理系统需求分析</vt:lpstr>
      <vt:lpstr>学生信息管理系统设计</vt:lpstr>
      <vt:lpstr>学生信息管理系统实现</vt:lpstr>
      <vt:lpstr>学信系统应用评估</vt:lpstr>
      <vt:lpstr>PowerPoint 演示文稿</vt:lpstr>
      <vt:lpstr>研究成果总结</vt:lpstr>
      <vt:lpstr>PowerPoint 演示文稿</vt:lpstr>
      <vt:lpstr>未来工作展望</vt:lpstr>
      <vt:lpstr>单击此处输入标题</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2024-03-18T08:00:55Z</dcterms:created>
  <dcterms:modified xsi:type="dcterms:W3CDTF">2024-04-24T09:59:20Z</dcterms:modified>
</cp:coreProperties>
</file>